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8388" cy="30275213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24" userDrawn="1">
          <p15:clr>
            <a:srgbClr val="A4A3A4"/>
          </p15:clr>
        </p15:guide>
        <p15:guide id="2" orient="horz" pos="18574" userDrawn="1">
          <p15:clr>
            <a:srgbClr val="A4A3A4"/>
          </p15:clr>
        </p15:guide>
        <p15:guide id="3" orient="horz" pos="1975" userDrawn="1">
          <p15:clr>
            <a:srgbClr val="A4A3A4"/>
          </p15:clr>
        </p15:guide>
        <p15:guide id="4" pos="67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DDEEFF"/>
    <a:srgbClr val="6DB3FF"/>
    <a:srgbClr val="EBF5FF"/>
    <a:srgbClr val="BDDCFF"/>
    <a:srgbClr val="93C6FF"/>
    <a:srgbClr val="800000"/>
    <a:srgbClr val="003A7A"/>
    <a:srgbClr val="5DAEFF"/>
    <a:srgbClr val="75B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 snapToGrid="0" showGuides="1">
      <p:cViewPr varScale="1">
        <p:scale>
          <a:sx n="21" d="100"/>
          <a:sy n="21" d="100"/>
        </p:scale>
        <p:origin x="2616" y="84"/>
      </p:cViewPr>
      <p:guideLst>
        <p:guide orient="horz" pos="4424"/>
        <p:guide orient="horz" pos="18574"/>
        <p:guide orient="horz" pos="1975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C85E7-2857-4353-9E99-E7BB784E71D3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0"/>
      <dgm:spPr/>
      <dgm:t>
        <a:bodyPr/>
        <a:lstStyle/>
        <a:p>
          <a:endParaRPr lang="en-US"/>
        </a:p>
      </dgm:t>
    </dgm:pt>
    <dgm:pt modelId="{1E20BA45-3C29-4FEC-A1C7-465949D7590F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9D812E-8718-4D07-AA0B-B0F21D46672C}" type="parTrans" cxnId="{EEE2D0A6-ACFE-4885-9764-14AA1A66667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65B8A5-24BE-40FA-8A69-65492B6EBFBC}" type="sibTrans" cxnId="{EEE2D0A6-ACFE-4885-9764-14AA1A66667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E1F852-6D3A-4F8B-BC34-42A6F4B9D644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FA4A3C-8E3B-4C67-BB29-42458DAAF7E8}" type="parTrans" cxnId="{BDF0872F-4447-450A-BB27-C1C0BB11018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4C9E33-86CD-4C32-94EB-B89699E3E870}" type="sibTrans" cxnId="{BDF0872F-4447-450A-BB27-C1C0BB11018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A37A4F-3B72-4E2E-B1FA-6C1FC53D5555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2A402C-3988-4277-9CCC-9F98FB49815E}" type="parTrans" cxnId="{73F0B17A-EB81-424B-A232-FA4D903C59C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DF9D67-5B54-4CCA-8D6C-591FBDE4BD5F}" type="sibTrans" cxnId="{73F0B17A-EB81-424B-A232-FA4D903C59C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F82B00-DA72-42F9-AA51-06DC94016FFA}" type="pres">
      <dgm:prSet presAssocID="{134C85E7-2857-4353-9E99-E7BB784E71D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56B2C0-1BDF-4928-A827-E1E81C772B5B}" type="pres">
      <dgm:prSet presAssocID="{134C85E7-2857-4353-9E99-E7BB784E71D3}" presName="dummyMaxCanvas" presStyleCnt="0">
        <dgm:presLayoutVars/>
      </dgm:prSet>
      <dgm:spPr/>
    </dgm:pt>
    <dgm:pt modelId="{2FA6CA84-3BD1-48C9-A2C5-DEB3A4A9577D}" type="pres">
      <dgm:prSet presAssocID="{134C85E7-2857-4353-9E99-E7BB784E71D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1226E-B70B-4484-A3AD-815310836848}" type="pres">
      <dgm:prSet presAssocID="{134C85E7-2857-4353-9E99-E7BB784E71D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EADFB-7515-4BC8-8AB4-7E81F7F861AE}" type="pres">
      <dgm:prSet presAssocID="{134C85E7-2857-4353-9E99-E7BB784E71D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DD892-6B41-47D0-8330-4D350F57AAE0}" type="pres">
      <dgm:prSet presAssocID="{134C85E7-2857-4353-9E99-E7BB784E71D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E3B59-1DB9-43ED-84F2-644AAEA5A8F0}" type="pres">
      <dgm:prSet presAssocID="{134C85E7-2857-4353-9E99-E7BB784E71D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EE249-748B-4DB0-BBE7-4AF983C31958}" type="pres">
      <dgm:prSet presAssocID="{134C85E7-2857-4353-9E99-E7BB784E71D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52541-5E5E-4342-9A5C-57693B30A353}" type="pres">
      <dgm:prSet presAssocID="{134C85E7-2857-4353-9E99-E7BB784E71D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E33B09-104E-4DC8-9A42-EFE254E3748F}" type="pres">
      <dgm:prSet presAssocID="{134C85E7-2857-4353-9E99-E7BB784E71D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EFC4A3-67C1-443B-94AE-B3ACC124908C}" type="presOf" srcId="{1E20BA45-3C29-4FEC-A1C7-465949D7590F}" destId="{2A2EE249-748B-4DB0-BBE7-4AF983C31958}" srcOrd="1" destOrd="0" presId="urn:microsoft.com/office/officeart/2005/8/layout/vProcess5"/>
    <dgm:cxn modelId="{FC77766A-0842-46BA-B711-C27D38B601ED}" type="presOf" srcId="{514C9E33-86CD-4C32-94EB-B89699E3E870}" destId="{FADE3B59-1DB9-43ED-84F2-644AAEA5A8F0}" srcOrd="0" destOrd="0" presId="urn:microsoft.com/office/officeart/2005/8/layout/vProcess5"/>
    <dgm:cxn modelId="{3E121A3B-0757-459F-810D-676210F33D30}" type="presOf" srcId="{85E1F852-6D3A-4F8B-BC34-42A6F4B9D644}" destId="{B6252541-5E5E-4342-9A5C-57693B30A353}" srcOrd="1" destOrd="0" presId="urn:microsoft.com/office/officeart/2005/8/layout/vProcess5"/>
    <dgm:cxn modelId="{92519177-4C8D-48FE-884F-4B17FACCF96B}" type="presOf" srcId="{2DA37A4F-3B72-4E2E-B1FA-6C1FC53D5555}" destId="{85E33B09-104E-4DC8-9A42-EFE254E3748F}" srcOrd="1" destOrd="0" presId="urn:microsoft.com/office/officeart/2005/8/layout/vProcess5"/>
    <dgm:cxn modelId="{CE2E63DB-ECB5-4A87-A2D1-B2C8CFF0B0BA}" type="presOf" srcId="{85E1F852-6D3A-4F8B-BC34-42A6F4B9D644}" destId="{9441226E-B70B-4484-A3AD-815310836848}" srcOrd="0" destOrd="0" presId="urn:microsoft.com/office/officeart/2005/8/layout/vProcess5"/>
    <dgm:cxn modelId="{73F0B17A-EB81-424B-A232-FA4D903C59CB}" srcId="{134C85E7-2857-4353-9E99-E7BB784E71D3}" destId="{2DA37A4F-3B72-4E2E-B1FA-6C1FC53D5555}" srcOrd="2" destOrd="0" parTransId="{7D2A402C-3988-4277-9CCC-9F98FB49815E}" sibTransId="{46DF9D67-5B54-4CCA-8D6C-591FBDE4BD5F}"/>
    <dgm:cxn modelId="{6C14B12F-6D32-48B1-8893-9307C5B4166D}" type="presOf" srcId="{134C85E7-2857-4353-9E99-E7BB784E71D3}" destId="{1DF82B00-DA72-42F9-AA51-06DC94016FFA}" srcOrd="0" destOrd="0" presId="urn:microsoft.com/office/officeart/2005/8/layout/vProcess5"/>
    <dgm:cxn modelId="{FB8516AF-234A-422F-946E-216FDE848DA6}" type="presOf" srcId="{1E20BA45-3C29-4FEC-A1C7-465949D7590F}" destId="{2FA6CA84-3BD1-48C9-A2C5-DEB3A4A9577D}" srcOrd="0" destOrd="0" presId="urn:microsoft.com/office/officeart/2005/8/layout/vProcess5"/>
    <dgm:cxn modelId="{0664ABC2-07A0-4922-85E8-631D096C914F}" type="presOf" srcId="{2DA37A4F-3B72-4E2E-B1FA-6C1FC53D5555}" destId="{35BEADFB-7515-4BC8-8AB4-7E81F7F861AE}" srcOrd="0" destOrd="0" presId="urn:microsoft.com/office/officeart/2005/8/layout/vProcess5"/>
    <dgm:cxn modelId="{466C52F6-40D7-43DC-B22F-58479A50E9A2}" type="presOf" srcId="{4265B8A5-24BE-40FA-8A69-65492B6EBFBC}" destId="{E2ADD892-6B41-47D0-8330-4D350F57AAE0}" srcOrd="0" destOrd="0" presId="urn:microsoft.com/office/officeart/2005/8/layout/vProcess5"/>
    <dgm:cxn modelId="{EEE2D0A6-ACFE-4885-9764-14AA1A66667E}" srcId="{134C85E7-2857-4353-9E99-E7BB784E71D3}" destId="{1E20BA45-3C29-4FEC-A1C7-465949D7590F}" srcOrd="0" destOrd="0" parTransId="{419D812E-8718-4D07-AA0B-B0F21D46672C}" sibTransId="{4265B8A5-24BE-40FA-8A69-65492B6EBFBC}"/>
    <dgm:cxn modelId="{BDF0872F-4447-450A-BB27-C1C0BB110187}" srcId="{134C85E7-2857-4353-9E99-E7BB784E71D3}" destId="{85E1F852-6D3A-4F8B-BC34-42A6F4B9D644}" srcOrd="1" destOrd="0" parTransId="{B9FA4A3C-8E3B-4C67-BB29-42458DAAF7E8}" sibTransId="{514C9E33-86CD-4C32-94EB-B89699E3E870}"/>
    <dgm:cxn modelId="{2694C189-0F33-4060-BA8B-9541F5C998CD}" type="presParOf" srcId="{1DF82B00-DA72-42F9-AA51-06DC94016FFA}" destId="{0456B2C0-1BDF-4928-A827-E1E81C772B5B}" srcOrd="0" destOrd="0" presId="urn:microsoft.com/office/officeart/2005/8/layout/vProcess5"/>
    <dgm:cxn modelId="{54B38ED5-18E3-4270-B21F-101A0C4AA87B}" type="presParOf" srcId="{1DF82B00-DA72-42F9-AA51-06DC94016FFA}" destId="{2FA6CA84-3BD1-48C9-A2C5-DEB3A4A9577D}" srcOrd="1" destOrd="0" presId="urn:microsoft.com/office/officeart/2005/8/layout/vProcess5"/>
    <dgm:cxn modelId="{E9CD5316-2E15-484F-B4CC-7B9F5D205E92}" type="presParOf" srcId="{1DF82B00-DA72-42F9-AA51-06DC94016FFA}" destId="{9441226E-B70B-4484-A3AD-815310836848}" srcOrd="2" destOrd="0" presId="urn:microsoft.com/office/officeart/2005/8/layout/vProcess5"/>
    <dgm:cxn modelId="{831EE6C8-BEBC-48A7-8951-5103970D6A19}" type="presParOf" srcId="{1DF82B00-DA72-42F9-AA51-06DC94016FFA}" destId="{35BEADFB-7515-4BC8-8AB4-7E81F7F861AE}" srcOrd="3" destOrd="0" presId="urn:microsoft.com/office/officeart/2005/8/layout/vProcess5"/>
    <dgm:cxn modelId="{B97DDB11-35D5-49B5-8EA8-5185E7D1F459}" type="presParOf" srcId="{1DF82B00-DA72-42F9-AA51-06DC94016FFA}" destId="{E2ADD892-6B41-47D0-8330-4D350F57AAE0}" srcOrd="4" destOrd="0" presId="urn:microsoft.com/office/officeart/2005/8/layout/vProcess5"/>
    <dgm:cxn modelId="{CEECFF94-A9E6-4713-BC40-06EA8EF182FE}" type="presParOf" srcId="{1DF82B00-DA72-42F9-AA51-06DC94016FFA}" destId="{FADE3B59-1DB9-43ED-84F2-644AAEA5A8F0}" srcOrd="5" destOrd="0" presId="urn:microsoft.com/office/officeart/2005/8/layout/vProcess5"/>
    <dgm:cxn modelId="{EEDE54E2-64E6-4C13-870D-2D73E2395DE2}" type="presParOf" srcId="{1DF82B00-DA72-42F9-AA51-06DC94016FFA}" destId="{2A2EE249-748B-4DB0-BBE7-4AF983C31958}" srcOrd="6" destOrd="0" presId="urn:microsoft.com/office/officeart/2005/8/layout/vProcess5"/>
    <dgm:cxn modelId="{9EEA8752-BF34-4365-B04C-CA29F475EF11}" type="presParOf" srcId="{1DF82B00-DA72-42F9-AA51-06DC94016FFA}" destId="{B6252541-5E5E-4342-9A5C-57693B30A353}" srcOrd="7" destOrd="0" presId="urn:microsoft.com/office/officeart/2005/8/layout/vProcess5"/>
    <dgm:cxn modelId="{04B8916C-9AE8-4FB7-97B4-DCA0C2B3FA5A}" type="presParOf" srcId="{1DF82B00-DA72-42F9-AA51-06DC94016FFA}" destId="{85E33B09-104E-4DC8-9A42-EFE254E3748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463DD2-E224-41B6-8CBF-CA541F00546F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B65059C-2828-47B5-83DB-305B97485C04}">
      <dgm:prSet phldrT="[Text]" phldr="1"/>
      <dgm:spPr/>
      <dgm:t>
        <a:bodyPr/>
        <a:lstStyle/>
        <a:p>
          <a:endParaRPr lang="en-US"/>
        </a:p>
      </dgm:t>
    </dgm:pt>
    <dgm:pt modelId="{3C20E547-9A33-4341-95A3-F59BBD916F6E}" type="parTrans" cxnId="{E3A85EC1-1BCE-4B07-BAD0-A8B9A3EADC4B}">
      <dgm:prSet/>
      <dgm:spPr/>
      <dgm:t>
        <a:bodyPr/>
        <a:lstStyle/>
        <a:p>
          <a:endParaRPr lang="en-US"/>
        </a:p>
      </dgm:t>
    </dgm:pt>
    <dgm:pt modelId="{267A7AA0-E5B7-4991-BD16-5F2DAD5D27F5}" type="sibTrans" cxnId="{E3A85EC1-1BCE-4B07-BAD0-A8B9A3EADC4B}">
      <dgm:prSet/>
      <dgm:spPr/>
      <dgm:t>
        <a:bodyPr/>
        <a:lstStyle/>
        <a:p>
          <a:endParaRPr lang="en-US"/>
        </a:p>
      </dgm:t>
    </dgm:pt>
    <dgm:pt modelId="{44ACE248-A3A3-454C-BB07-B8D651C47EB5}">
      <dgm:prSet phldrT="[Text]" phldr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endParaRPr lang="en-US"/>
        </a:p>
      </dgm:t>
    </dgm:pt>
    <dgm:pt modelId="{F1239030-24F5-4D2A-A6A6-D9D1F91802DD}" type="parTrans" cxnId="{A2624693-FDD8-44DB-B521-5E94B3ED0B0D}">
      <dgm:prSet/>
      <dgm:spPr/>
      <dgm:t>
        <a:bodyPr/>
        <a:lstStyle/>
        <a:p>
          <a:endParaRPr lang="en-US"/>
        </a:p>
      </dgm:t>
    </dgm:pt>
    <dgm:pt modelId="{6C0C9B22-709D-4ADA-8AA9-39D886A87789}" type="sibTrans" cxnId="{A2624693-FDD8-44DB-B521-5E94B3ED0B0D}">
      <dgm:prSet/>
      <dgm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endParaRPr lang="en-US"/>
        </a:p>
      </dgm:t>
    </dgm:pt>
    <dgm:pt modelId="{A0D5AD90-32CC-425D-BB92-E01CEF8C05A7}">
      <dgm:prSet phldrT="[Text]" phldr="1"/>
      <dgm:spPr/>
      <dgm:t>
        <a:bodyPr/>
        <a:lstStyle/>
        <a:p>
          <a:endParaRPr lang="en-US"/>
        </a:p>
      </dgm:t>
    </dgm:pt>
    <dgm:pt modelId="{B76E9B30-5D6B-449F-A591-B84469C97182}" type="parTrans" cxnId="{9ECA3010-5D4D-40D1-B929-7F12E2E7BE69}">
      <dgm:prSet/>
      <dgm:spPr/>
      <dgm:t>
        <a:bodyPr/>
        <a:lstStyle/>
        <a:p>
          <a:endParaRPr lang="en-US"/>
        </a:p>
      </dgm:t>
    </dgm:pt>
    <dgm:pt modelId="{3B0FDCE4-6F63-4DCE-B1AF-9849F158DE17}" type="sibTrans" cxnId="{9ECA3010-5D4D-40D1-B929-7F12E2E7BE69}">
      <dgm:prSet/>
      <dgm:spPr/>
      <dgm:t>
        <a:bodyPr/>
        <a:lstStyle/>
        <a:p>
          <a:endParaRPr lang="en-US"/>
        </a:p>
      </dgm:t>
    </dgm:pt>
    <dgm:pt modelId="{67880B14-00B2-446F-97BC-F128E1C921E6}">
      <dgm:prSet phldrT="[Text]" phldr="1"/>
      <dgm:spPr/>
      <dgm:t>
        <a:bodyPr/>
        <a:lstStyle/>
        <a:p>
          <a:endParaRPr lang="en-US"/>
        </a:p>
      </dgm:t>
    </dgm:pt>
    <dgm:pt modelId="{C343B036-0A0A-49F2-A694-7DECA300BA36}" type="parTrans" cxnId="{59221583-9411-4F8E-808F-0D7BB0B6AC91}">
      <dgm:prSet/>
      <dgm:spPr/>
      <dgm:t>
        <a:bodyPr/>
        <a:lstStyle/>
        <a:p>
          <a:endParaRPr lang="en-US"/>
        </a:p>
      </dgm:t>
    </dgm:pt>
    <dgm:pt modelId="{5FF2A72C-BCD3-47CD-A4C1-A86B33905416}" type="sibTrans" cxnId="{59221583-9411-4F8E-808F-0D7BB0B6AC91}">
      <dgm:prSet/>
      <dgm:spPr/>
      <dgm:t>
        <a:bodyPr/>
        <a:lstStyle/>
        <a:p>
          <a:endParaRPr lang="en-US"/>
        </a:p>
      </dgm:t>
    </dgm:pt>
    <dgm:pt modelId="{2854D53B-3E1E-469E-B89E-78418745E48C}">
      <dgm:prSet phldrT="[Text]" phldr="1"/>
      <dgm:spPr/>
      <dgm:t>
        <a:bodyPr/>
        <a:lstStyle/>
        <a:p>
          <a:endParaRPr lang="en-US"/>
        </a:p>
      </dgm:t>
    </dgm:pt>
    <dgm:pt modelId="{9CB260D1-8E1B-42B7-9861-0A19AC99E768}" type="parTrans" cxnId="{547FDFD9-DB35-4631-B064-8B381C770779}">
      <dgm:prSet/>
      <dgm:spPr/>
      <dgm:t>
        <a:bodyPr/>
        <a:lstStyle/>
        <a:p>
          <a:endParaRPr lang="en-US"/>
        </a:p>
      </dgm:t>
    </dgm:pt>
    <dgm:pt modelId="{772DF8EC-850F-4A3E-810C-41375DEBEEA1}" type="sibTrans" cxnId="{547FDFD9-DB35-4631-B064-8B381C770779}">
      <dgm:prSet/>
      <dgm:spPr/>
      <dgm:t>
        <a:bodyPr/>
        <a:lstStyle/>
        <a:p>
          <a:endParaRPr lang="en-US"/>
        </a:p>
      </dgm:t>
    </dgm:pt>
    <dgm:pt modelId="{F8753023-5895-42C1-A379-1D1D233EADAF}" type="pres">
      <dgm:prSet presAssocID="{6B463DD2-E224-41B6-8CBF-CA541F00546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A2E91F-475E-4C4B-8ED8-5C97D4FC82DB}" type="pres">
      <dgm:prSet presAssocID="{AB65059C-2828-47B5-83DB-305B97485C0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FC6C1-C3FD-427F-8DCF-3EF1763578F2}" type="pres">
      <dgm:prSet presAssocID="{267A7AA0-E5B7-4991-BD16-5F2DAD5D27F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A9C27F76-BD93-4930-B27F-48B0E782FC4E}" type="pres">
      <dgm:prSet presAssocID="{267A7AA0-E5B7-4991-BD16-5F2DAD5D27F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D11AC87E-46AA-41BC-B6EF-49DD233BEF4A}" type="pres">
      <dgm:prSet presAssocID="{44ACE248-A3A3-454C-BB07-B8D651C47EB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1B0A1-3A0E-44B6-8ED6-AD8002F81412}" type="pres">
      <dgm:prSet presAssocID="{6C0C9B22-709D-4ADA-8AA9-39D886A87789}" presName="sibTrans" presStyleLbl="sibTrans2D1" presStyleIdx="1" presStyleCnt="4"/>
      <dgm:spPr/>
      <dgm:t>
        <a:bodyPr/>
        <a:lstStyle/>
        <a:p>
          <a:endParaRPr lang="en-US"/>
        </a:p>
      </dgm:t>
    </dgm:pt>
    <dgm:pt modelId="{3743FF5A-BADF-4FA7-849D-0BE305E39095}" type="pres">
      <dgm:prSet presAssocID="{6C0C9B22-709D-4ADA-8AA9-39D886A87789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5AAC6728-C165-4F95-9FD7-03F30F29C5F6}" type="pres">
      <dgm:prSet presAssocID="{A0D5AD90-32CC-425D-BB92-E01CEF8C05A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A18DD7-2AC1-48C2-BA25-AD75A6507DFD}" type="pres">
      <dgm:prSet presAssocID="{3B0FDCE4-6F63-4DCE-B1AF-9849F158DE17}" presName="sibTrans" presStyleLbl="sibTrans2D1" presStyleIdx="2" presStyleCnt="4"/>
      <dgm:spPr/>
      <dgm:t>
        <a:bodyPr/>
        <a:lstStyle/>
        <a:p>
          <a:endParaRPr lang="en-US"/>
        </a:p>
      </dgm:t>
    </dgm:pt>
    <dgm:pt modelId="{46FF3AE5-B7B5-4A64-83A0-5FC2239581D1}" type="pres">
      <dgm:prSet presAssocID="{3B0FDCE4-6F63-4DCE-B1AF-9849F158DE1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D15D6010-61DF-4DAF-A36B-4602BA816873}" type="pres">
      <dgm:prSet presAssocID="{67880B14-00B2-446F-97BC-F128E1C921E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064D1-8D87-4640-BC19-F31C25A25C00}" type="pres">
      <dgm:prSet presAssocID="{5FF2A72C-BCD3-47CD-A4C1-A86B3390541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DAB7999B-823A-43CC-BEE7-BC77C226B684}" type="pres">
      <dgm:prSet presAssocID="{5FF2A72C-BCD3-47CD-A4C1-A86B33905416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215432F-CBE7-4B03-BEBF-033DD0C97A99}" type="pres">
      <dgm:prSet presAssocID="{2854D53B-3E1E-469E-B89E-78418745E48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06EB6F-3B77-418C-BCCA-00D92D4935DB}" type="presOf" srcId="{6C0C9B22-709D-4ADA-8AA9-39D886A87789}" destId="{3743FF5A-BADF-4FA7-849D-0BE305E39095}" srcOrd="1" destOrd="0" presId="urn:microsoft.com/office/officeart/2005/8/layout/process5"/>
    <dgm:cxn modelId="{D3BCB183-A697-4162-857F-97B2404E735E}" type="presOf" srcId="{3B0FDCE4-6F63-4DCE-B1AF-9849F158DE17}" destId="{EFA18DD7-2AC1-48C2-BA25-AD75A6507DFD}" srcOrd="0" destOrd="0" presId="urn:microsoft.com/office/officeart/2005/8/layout/process5"/>
    <dgm:cxn modelId="{549BEA5E-2DDE-4B37-9116-61C26FE18149}" type="presOf" srcId="{267A7AA0-E5B7-4991-BD16-5F2DAD5D27F5}" destId="{A9C27F76-BD93-4930-B27F-48B0E782FC4E}" srcOrd="1" destOrd="0" presId="urn:microsoft.com/office/officeart/2005/8/layout/process5"/>
    <dgm:cxn modelId="{1C1E273A-A5BB-46C6-B46F-BB0745A82223}" type="presOf" srcId="{267A7AA0-E5B7-4991-BD16-5F2DAD5D27F5}" destId="{360FC6C1-C3FD-427F-8DCF-3EF1763578F2}" srcOrd="0" destOrd="0" presId="urn:microsoft.com/office/officeart/2005/8/layout/process5"/>
    <dgm:cxn modelId="{A2624693-FDD8-44DB-B521-5E94B3ED0B0D}" srcId="{6B463DD2-E224-41B6-8CBF-CA541F00546F}" destId="{44ACE248-A3A3-454C-BB07-B8D651C47EB5}" srcOrd="1" destOrd="0" parTransId="{F1239030-24F5-4D2A-A6A6-D9D1F91802DD}" sibTransId="{6C0C9B22-709D-4ADA-8AA9-39D886A87789}"/>
    <dgm:cxn modelId="{FFFF02AA-B798-4D48-8CAD-77D4138CC77E}" type="presOf" srcId="{2854D53B-3E1E-469E-B89E-78418745E48C}" destId="{5215432F-CBE7-4B03-BEBF-033DD0C97A99}" srcOrd="0" destOrd="0" presId="urn:microsoft.com/office/officeart/2005/8/layout/process5"/>
    <dgm:cxn modelId="{D163C1FC-D698-4A3A-8C4A-F06F3F18DAAB}" type="presOf" srcId="{67880B14-00B2-446F-97BC-F128E1C921E6}" destId="{D15D6010-61DF-4DAF-A36B-4602BA816873}" srcOrd="0" destOrd="0" presId="urn:microsoft.com/office/officeart/2005/8/layout/process5"/>
    <dgm:cxn modelId="{49F9DA78-3AA1-4AAA-AD2E-240725229ADB}" type="presOf" srcId="{6B463DD2-E224-41B6-8CBF-CA541F00546F}" destId="{F8753023-5895-42C1-A379-1D1D233EADAF}" srcOrd="0" destOrd="0" presId="urn:microsoft.com/office/officeart/2005/8/layout/process5"/>
    <dgm:cxn modelId="{129B5EF3-F2AC-4FC6-BB09-34ED0BEE4527}" type="presOf" srcId="{5FF2A72C-BCD3-47CD-A4C1-A86B33905416}" destId="{722064D1-8D87-4640-BC19-F31C25A25C00}" srcOrd="0" destOrd="0" presId="urn:microsoft.com/office/officeart/2005/8/layout/process5"/>
    <dgm:cxn modelId="{5800B93C-8A33-4C29-9355-1A89F1EA2028}" type="presOf" srcId="{3B0FDCE4-6F63-4DCE-B1AF-9849F158DE17}" destId="{46FF3AE5-B7B5-4A64-83A0-5FC2239581D1}" srcOrd="1" destOrd="0" presId="urn:microsoft.com/office/officeart/2005/8/layout/process5"/>
    <dgm:cxn modelId="{B9C708CC-2C70-4961-A5C9-F944CCB8B7B9}" type="presOf" srcId="{5FF2A72C-BCD3-47CD-A4C1-A86B33905416}" destId="{DAB7999B-823A-43CC-BEE7-BC77C226B684}" srcOrd="1" destOrd="0" presId="urn:microsoft.com/office/officeart/2005/8/layout/process5"/>
    <dgm:cxn modelId="{E3A85EC1-1BCE-4B07-BAD0-A8B9A3EADC4B}" srcId="{6B463DD2-E224-41B6-8CBF-CA541F00546F}" destId="{AB65059C-2828-47B5-83DB-305B97485C04}" srcOrd="0" destOrd="0" parTransId="{3C20E547-9A33-4341-95A3-F59BBD916F6E}" sibTransId="{267A7AA0-E5B7-4991-BD16-5F2DAD5D27F5}"/>
    <dgm:cxn modelId="{9ECA3010-5D4D-40D1-B929-7F12E2E7BE69}" srcId="{6B463DD2-E224-41B6-8CBF-CA541F00546F}" destId="{A0D5AD90-32CC-425D-BB92-E01CEF8C05A7}" srcOrd="2" destOrd="0" parTransId="{B76E9B30-5D6B-449F-A591-B84469C97182}" sibTransId="{3B0FDCE4-6F63-4DCE-B1AF-9849F158DE17}"/>
    <dgm:cxn modelId="{752AF67A-9A60-4F25-BB11-93EAAE21D196}" type="presOf" srcId="{A0D5AD90-32CC-425D-BB92-E01CEF8C05A7}" destId="{5AAC6728-C165-4F95-9FD7-03F30F29C5F6}" srcOrd="0" destOrd="0" presId="urn:microsoft.com/office/officeart/2005/8/layout/process5"/>
    <dgm:cxn modelId="{3EE1F419-9F8C-4505-AD1B-DC1F119B1B69}" type="presOf" srcId="{44ACE248-A3A3-454C-BB07-B8D651C47EB5}" destId="{D11AC87E-46AA-41BC-B6EF-49DD233BEF4A}" srcOrd="0" destOrd="0" presId="urn:microsoft.com/office/officeart/2005/8/layout/process5"/>
    <dgm:cxn modelId="{59221583-9411-4F8E-808F-0D7BB0B6AC91}" srcId="{6B463DD2-E224-41B6-8CBF-CA541F00546F}" destId="{67880B14-00B2-446F-97BC-F128E1C921E6}" srcOrd="3" destOrd="0" parTransId="{C343B036-0A0A-49F2-A694-7DECA300BA36}" sibTransId="{5FF2A72C-BCD3-47CD-A4C1-A86B33905416}"/>
    <dgm:cxn modelId="{BDB7786D-C8C9-4486-A3E2-47D7C11782FE}" type="presOf" srcId="{AB65059C-2828-47B5-83DB-305B97485C04}" destId="{40A2E91F-475E-4C4B-8ED8-5C97D4FC82DB}" srcOrd="0" destOrd="0" presId="urn:microsoft.com/office/officeart/2005/8/layout/process5"/>
    <dgm:cxn modelId="{547FDFD9-DB35-4631-B064-8B381C770779}" srcId="{6B463DD2-E224-41B6-8CBF-CA541F00546F}" destId="{2854D53B-3E1E-469E-B89E-78418745E48C}" srcOrd="4" destOrd="0" parTransId="{9CB260D1-8E1B-42B7-9861-0A19AC99E768}" sibTransId="{772DF8EC-850F-4A3E-810C-41375DEBEEA1}"/>
    <dgm:cxn modelId="{371A042A-82CF-465A-9692-9F47DE24DF6A}" type="presOf" srcId="{6C0C9B22-709D-4ADA-8AA9-39D886A87789}" destId="{8B01B0A1-3A0E-44B6-8ED6-AD8002F81412}" srcOrd="0" destOrd="0" presId="urn:microsoft.com/office/officeart/2005/8/layout/process5"/>
    <dgm:cxn modelId="{4FED97D0-7B68-43D5-A2FB-45A16E04333F}" type="presParOf" srcId="{F8753023-5895-42C1-A379-1D1D233EADAF}" destId="{40A2E91F-475E-4C4B-8ED8-5C97D4FC82DB}" srcOrd="0" destOrd="0" presId="urn:microsoft.com/office/officeart/2005/8/layout/process5"/>
    <dgm:cxn modelId="{1CFF95AF-3F7E-4389-9E40-1FB856CDE325}" type="presParOf" srcId="{F8753023-5895-42C1-A379-1D1D233EADAF}" destId="{360FC6C1-C3FD-427F-8DCF-3EF1763578F2}" srcOrd="1" destOrd="0" presId="urn:microsoft.com/office/officeart/2005/8/layout/process5"/>
    <dgm:cxn modelId="{9DE7C1C2-2595-41ED-BA56-ECD3B95E93A6}" type="presParOf" srcId="{360FC6C1-C3FD-427F-8DCF-3EF1763578F2}" destId="{A9C27F76-BD93-4930-B27F-48B0E782FC4E}" srcOrd="0" destOrd="0" presId="urn:microsoft.com/office/officeart/2005/8/layout/process5"/>
    <dgm:cxn modelId="{E63EAAEC-32E0-405B-91B9-52043D03CECB}" type="presParOf" srcId="{F8753023-5895-42C1-A379-1D1D233EADAF}" destId="{D11AC87E-46AA-41BC-B6EF-49DD233BEF4A}" srcOrd="2" destOrd="0" presId="urn:microsoft.com/office/officeart/2005/8/layout/process5"/>
    <dgm:cxn modelId="{E92F46EA-EECC-4D7B-8632-285389DC4299}" type="presParOf" srcId="{F8753023-5895-42C1-A379-1D1D233EADAF}" destId="{8B01B0A1-3A0E-44B6-8ED6-AD8002F81412}" srcOrd="3" destOrd="0" presId="urn:microsoft.com/office/officeart/2005/8/layout/process5"/>
    <dgm:cxn modelId="{6DB4A178-90F5-41B4-AFB4-46DC568AFC3D}" type="presParOf" srcId="{8B01B0A1-3A0E-44B6-8ED6-AD8002F81412}" destId="{3743FF5A-BADF-4FA7-849D-0BE305E39095}" srcOrd="0" destOrd="0" presId="urn:microsoft.com/office/officeart/2005/8/layout/process5"/>
    <dgm:cxn modelId="{A2A8DA67-5547-44FB-91CD-1767572D0CF7}" type="presParOf" srcId="{F8753023-5895-42C1-A379-1D1D233EADAF}" destId="{5AAC6728-C165-4F95-9FD7-03F30F29C5F6}" srcOrd="4" destOrd="0" presId="urn:microsoft.com/office/officeart/2005/8/layout/process5"/>
    <dgm:cxn modelId="{7171E993-A469-4320-B5FE-AF2055A31DEC}" type="presParOf" srcId="{F8753023-5895-42C1-A379-1D1D233EADAF}" destId="{EFA18DD7-2AC1-48C2-BA25-AD75A6507DFD}" srcOrd="5" destOrd="0" presId="urn:microsoft.com/office/officeart/2005/8/layout/process5"/>
    <dgm:cxn modelId="{37DBC2DF-7B76-45F2-A6E8-420AA89CDFC3}" type="presParOf" srcId="{EFA18DD7-2AC1-48C2-BA25-AD75A6507DFD}" destId="{46FF3AE5-B7B5-4A64-83A0-5FC2239581D1}" srcOrd="0" destOrd="0" presId="urn:microsoft.com/office/officeart/2005/8/layout/process5"/>
    <dgm:cxn modelId="{25AFA87D-BD9F-4154-A724-7294DB749ECC}" type="presParOf" srcId="{F8753023-5895-42C1-A379-1D1D233EADAF}" destId="{D15D6010-61DF-4DAF-A36B-4602BA816873}" srcOrd="6" destOrd="0" presId="urn:microsoft.com/office/officeart/2005/8/layout/process5"/>
    <dgm:cxn modelId="{F540CD44-03E4-4B59-ACA1-F405D898144A}" type="presParOf" srcId="{F8753023-5895-42C1-A379-1D1D233EADAF}" destId="{722064D1-8D87-4640-BC19-F31C25A25C00}" srcOrd="7" destOrd="0" presId="urn:microsoft.com/office/officeart/2005/8/layout/process5"/>
    <dgm:cxn modelId="{A29F9677-7F36-4CAD-885D-C0A57831A574}" type="presParOf" srcId="{722064D1-8D87-4640-BC19-F31C25A25C00}" destId="{DAB7999B-823A-43CC-BEE7-BC77C226B684}" srcOrd="0" destOrd="0" presId="urn:microsoft.com/office/officeart/2005/8/layout/process5"/>
    <dgm:cxn modelId="{73CF39E8-27B4-41CE-BB77-E53D3028ACC7}" type="presParOf" srcId="{F8753023-5895-42C1-A379-1D1D233EADAF}" destId="{5215432F-CBE7-4B03-BEBF-033DD0C97A99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54C28E-2EF7-413F-A92F-0E0E119EFF00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56B0B3F-0A0B-46E6-9D95-080BA2A6A5AC}">
      <dgm:prSet phldrT="[Text]" phldr="1"/>
      <dgm:spPr/>
      <dgm:t>
        <a:bodyPr/>
        <a:lstStyle/>
        <a:p>
          <a:endParaRPr lang="en-US"/>
        </a:p>
      </dgm:t>
    </dgm:pt>
    <dgm:pt modelId="{1D5A52BA-74D0-446F-947A-59DA8445F66B}" type="parTrans" cxnId="{BB258B6C-5761-4125-A4D3-EED3CB8B28D8}">
      <dgm:prSet/>
      <dgm:spPr/>
      <dgm:t>
        <a:bodyPr/>
        <a:lstStyle/>
        <a:p>
          <a:endParaRPr lang="en-US"/>
        </a:p>
      </dgm:t>
    </dgm:pt>
    <dgm:pt modelId="{C9FF34BB-6DEB-4685-83C5-EAFFB53C8EFF}" type="sibTrans" cxnId="{BB258B6C-5761-4125-A4D3-EED3CB8B28D8}">
      <dgm:prSet/>
      <dgm:spPr/>
      <dgm:t>
        <a:bodyPr/>
        <a:lstStyle/>
        <a:p>
          <a:endParaRPr lang="en-US"/>
        </a:p>
      </dgm:t>
    </dgm:pt>
    <dgm:pt modelId="{B3B1E385-EA28-42DE-B696-7BBCAE1FD94B}">
      <dgm:prSet phldrT="[Text]" phldr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en-US"/>
        </a:p>
      </dgm:t>
    </dgm:pt>
    <dgm:pt modelId="{B9AAAFCD-54D1-469C-A718-755CA1F392EA}" type="parTrans" cxnId="{680B970F-2383-4BE3-97BD-2F844A4FA5A1}">
      <dgm:prSet/>
      <dgm:spPr/>
      <dgm:t>
        <a:bodyPr/>
        <a:lstStyle/>
        <a:p>
          <a:endParaRPr lang="en-US"/>
        </a:p>
      </dgm:t>
    </dgm:pt>
    <dgm:pt modelId="{17945DDD-BEBD-4960-853B-076FDD7CA5AB}" type="sibTrans" cxnId="{680B970F-2383-4BE3-97BD-2F844A4FA5A1}">
      <dgm:prSet/>
      <dgm:spPr/>
      <dgm:t>
        <a:bodyPr/>
        <a:lstStyle/>
        <a:p>
          <a:endParaRPr lang="en-US"/>
        </a:p>
      </dgm:t>
    </dgm:pt>
    <dgm:pt modelId="{85E93B76-81EF-45CB-980D-CAC06DD20076}">
      <dgm:prSet phldrT="[Text]" phldr="1"/>
      <dgm:spPr/>
      <dgm:t>
        <a:bodyPr/>
        <a:lstStyle/>
        <a:p>
          <a:endParaRPr lang="en-US"/>
        </a:p>
      </dgm:t>
    </dgm:pt>
    <dgm:pt modelId="{A0AF4485-629B-454F-A93E-70B409E3C1BD}" type="parTrans" cxnId="{184CCB22-3ACD-4D58-B351-07D746F23732}">
      <dgm:prSet/>
      <dgm:spPr/>
      <dgm:t>
        <a:bodyPr/>
        <a:lstStyle/>
        <a:p>
          <a:endParaRPr lang="en-US"/>
        </a:p>
      </dgm:t>
    </dgm:pt>
    <dgm:pt modelId="{15156619-D3FF-45FC-B29D-96694510D369}" type="sibTrans" cxnId="{184CCB22-3ACD-4D58-B351-07D746F23732}">
      <dgm:prSet/>
      <dgm:spPr/>
      <dgm:t>
        <a:bodyPr/>
        <a:lstStyle/>
        <a:p>
          <a:endParaRPr lang="en-US"/>
        </a:p>
      </dgm:t>
    </dgm:pt>
    <dgm:pt modelId="{1389F124-186E-412B-B20F-5A100B572838}">
      <dgm:prSet phldrT="[Text]" phldr="1"/>
      <dgm:spPr/>
      <dgm:t>
        <a:bodyPr/>
        <a:lstStyle/>
        <a:p>
          <a:endParaRPr lang="en-US"/>
        </a:p>
      </dgm:t>
    </dgm:pt>
    <dgm:pt modelId="{34797BBC-F9B1-4214-8CD6-0E2B00363D3F}" type="parTrans" cxnId="{C402A467-46A2-4BD3-B047-8163BB8AFD96}">
      <dgm:prSet/>
      <dgm:spPr/>
      <dgm:t>
        <a:bodyPr/>
        <a:lstStyle/>
        <a:p>
          <a:endParaRPr lang="en-US"/>
        </a:p>
      </dgm:t>
    </dgm:pt>
    <dgm:pt modelId="{31839CDD-F41F-480D-8490-F27D204DE71A}" type="sibTrans" cxnId="{C402A467-46A2-4BD3-B047-8163BB8AFD96}">
      <dgm:prSet/>
      <dgm:spPr/>
      <dgm:t>
        <a:bodyPr/>
        <a:lstStyle/>
        <a:p>
          <a:endParaRPr lang="en-US"/>
        </a:p>
      </dgm:t>
    </dgm:pt>
    <dgm:pt modelId="{86DF984E-A3F1-4201-B629-12A5A8F59A3C}" type="pres">
      <dgm:prSet presAssocID="{0D54C28E-2EF7-413F-A92F-0E0E119EFF0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847BF1-1D62-47D4-A058-DFABE23ED212}" type="pres">
      <dgm:prSet presAssocID="{0D54C28E-2EF7-413F-A92F-0E0E119EFF00}" presName="axisShape" presStyleLbl="bgShp" presStyleIdx="0" presStyleCnt="1"/>
      <dgm:spPr/>
    </dgm:pt>
    <dgm:pt modelId="{65F1D85F-AC90-472A-A948-3B4F8326A835}" type="pres">
      <dgm:prSet presAssocID="{0D54C28E-2EF7-413F-A92F-0E0E119EFF00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11B001-61F5-4B3B-AB8D-CF5D7747CB8C}" type="pres">
      <dgm:prSet presAssocID="{0D54C28E-2EF7-413F-A92F-0E0E119EFF00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6E9FB3-84F7-460E-AB81-6ED9FDBDCD17}" type="pres">
      <dgm:prSet presAssocID="{0D54C28E-2EF7-413F-A92F-0E0E119EFF00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E8604-7B11-4E6E-B5E2-D420C75F9D53}" type="pres">
      <dgm:prSet presAssocID="{0D54C28E-2EF7-413F-A92F-0E0E119EFF00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405780-2E09-452E-BB0E-63CC496DCB85}" type="presOf" srcId="{956B0B3F-0A0B-46E6-9D95-080BA2A6A5AC}" destId="{65F1D85F-AC90-472A-A948-3B4F8326A835}" srcOrd="0" destOrd="0" presId="urn:microsoft.com/office/officeart/2005/8/layout/matrix2"/>
    <dgm:cxn modelId="{F575D7B7-6B09-43BC-B74C-C862A434BF42}" type="presOf" srcId="{1389F124-186E-412B-B20F-5A100B572838}" destId="{9FBE8604-7B11-4E6E-B5E2-D420C75F9D53}" srcOrd="0" destOrd="0" presId="urn:microsoft.com/office/officeart/2005/8/layout/matrix2"/>
    <dgm:cxn modelId="{C402A467-46A2-4BD3-B047-8163BB8AFD96}" srcId="{0D54C28E-2EF7-413F-A92F-0E0E119EFF00}" destId="{1389F124-186E-412B-B20F-5A100B572838}" srcOrd="3" destOrd="0" parTransId="{34797BBC-F9B1-4214-8CD6-0E2B00363D3F}" sibTransId="{31839CDD-F41F-480D-8490-F27D204DE71A}"/>
    <dgm:cxn modelId="{184CCB22-3ACD-4D58-B351-07D746F23732}" srcId="{0D54C28E-2EF7-413F-A92F-0E0E119EFF00}" destId="{85E93B76-81EF-45CB-980D-CAC06DD20076}" srcOrd="2" destOrd="0" parTransId="{A0AF4485-629B-454F-A93E-70B409E3C1BD}" sibTransId="{15156619-D3FF-45FC-B29D-96694510D369}"/>
    <dgm:cxn modelId="{93F06E92-DE98-4D06-A780-6C8C00FD4E2F}" type="presOf" srcId="{85E93B76-81EF-45CB-980D-CAC06DD20076}" destId="{E66E9FB3-84F7-460E-AB81-6ED9FDBDCD17}" srcOrd="0" destOrd="0" presId="urn:microsoft.com/office/officeart/2005/8/layout/matrix2"/>
    <dgm:cxn modelId="{C509B8DD-979E-47C9-A5DF-99DB03B8AD85}" type="presOf" srcId="{B3B1E385-EA28-42DE-B696-7BBCAE1FD94B}" destId="{CF11B001-61F5-4B3B-AB8D-CF5D7747CB8C}" srcOrd="0" destOrd="0" presId="urn:microsoft.com/office/officeart/2005/8/layout/matrix2"/>
    <dgm:cxn modelId="{BB258B6C-5761-4125-A4D3-EED3CB8B28D8}" srcId="{0D54C28E-2EF7-413F-A92F-0E0E119EFF00}" destId="{956B0B3F-0A0B-46E6-9D95-080BA2A6A5AC}" srcOrd="0" destOrd="0" parTransId="{1D5A52BA-74D0-446F-947A-59DA8445F66B}" sibTransId="{C9FF34BB-6DEB-4685-83C5-EAFFB53C8EFF}"/>
    <dgm:cxn modelId="{680B970F-2383-4BE3-97BD-2F844A4FA5A1}" srcId="{0D54C28E-2EF7-413F-A92F-0E0E119EFF00}" destId="{B3B1E385-EA28-42DE-B696-7BBCAE1FD94B}" srcOrd="1" destOrd="0" parTransId="{B9AAAFCD-54D1-469C-A718-755CA1F392EA}" sibTransId="{17945DDD-BEBD-4960-853B-076FDD7CA5AB}"/>
    <dgm:cxn modelId="{DBF940B4-8E41-4184-BE3B-91BC51AFB98D}" type="presOf" srcId="{0D54C28E-2EF7-413F-A92F-0E0E119EFF00}" destId="{86DF984E-A3F1-4201-B629-12A5A8F59A3C}" srcOrd="0" destOrd="0" presId="urn:microsoft.com/office/officeart/2005/8/layout/matrix2"/>
    <dgm:cxn modelId="{8AFC0023-721D-4BB4-8C89-B3356382EE91}" type="presParOf" srcId="{86DF984E-A3F1-4201-B629-12A5A8F59A3C}" destId="{79847BF1-1D62-47D4-A058-DFABE23ED212}" srcOrd="0" destOrd="0" presId="urn:microsoft.com/office/officeart/2005/8/layout/matrix2"/>
    <dgm:cxn modelId="{0D2292CF-FEED-4C9A-867B-53234CE86C6F}" type="presParOf" srcId="{86DF984E-A3F1-4201-B629-12A5A8F59A3C}" destId="{65F1D85F-AC90-472A-A948-3B4F8326A835}" srcOrd="1" destOrd="0" presId="urn:microsoft.com/office/officeart/2005/8/layout/matrix2"/>
    <dgm:cxn modelId="{9CF44903-9121-46F5-A3C7-5CE3E487FEFA}" type="presParOf" srcId="{86DF984E-A3F1-4201-B629-12A5A8F59A3C}" destId="{CF11B001-61F5-4B3B-AB8D-CF5D7747CB8C}" srcOrd="2" destOrd="0" presId="urn:microsoft.com/office/officeart/2005/8/layout/matrix2"/>
    <dgm:cxn modelId="{35276E87-FC11-42B8-A7F4-FB2BC38AD260}" type="presParOf" srcId="{86DF984E-A3F1-4201-B629-12A5A8F59A3C}" destId="{E66E9FB3-84F7-460E-AB81-6ED9FDBDCD17}" srcOrd="3" destOrd="0" presId="urn:microsoft.com/office/officeart/2005/8/layout/matrix2"/>
    <dgm:cxn modelId="{1F7596ED-8ECD-4C5F-8294-890B46DAF067}" type="presParOf" srcId="{86DF984E-A3F1-4201-B629-12A5A8F59A3C}" destId="{9FBE8604-7B11-4E6E-B5E2-D420C75F9D5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6CA84-3BD1-48C9-A2C5-DEB3A4A9577D}">
      <dsp:nvSpPr>
        <dsp:cNvPr id="0" name=""/>
        <dsp:cNvSpPr/>
      </dsp:nvSpPr>
      <dsp:spPr>
        <a:xfrm>
          <a:off x="0" y="0"/>
          <a:ext cx="6330771" cy="18307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621" y="53621"/>
        <a:ext cx="4355234" cy="1723521"/>
      </dsp:txXfrm>
    </dsp:sp>
    <dsp:sp modelId="{9441226E-B70B-4484-A3AD-815310836848}">
      <dsp:nvSpPr>
        <dsp:cNvPr id="0" name=""/>
        <dsp:cNvSpPr/>
      </dsp:nvSpPr>
      <dsp:spPr>
        <a:xfrm>
          <a:off x="558597" y="2135891"/>
          <a:ext cx="6330771" cy="1830763"/>
        </a:xfrm>
        <a:prstGeom prst="roundRect">
          <a:avLst>
            <a:gd name="adj" fmla="val 10000"/>
          </a:avLst>
        </a:prstGeom>
        <a:solidFill>
          <a:schemeClr val="accent5">
            <a:hueOff val="1628513"/>
            <a:satOff val="5598"/>
            <a:lumOff val="-26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2218" y="2189512"/>
        <a:ext cx="4474935" cy="1723521"/>
      </dsp:txXfrm>
    </dsp:sp>
    <dsp:sp modelId="{35BEADFB-7515-4BC8-8AB4-7E81F7F861AE}">
      <dsp:nvSpPr>
        <dsp:cNvPr id="0" name=""/>
        <dsp:cNvSpPr/>
      </dsp:nvSpPr>
      <dsp:spPr>
        <a:xfrm>
          <a:off x="1117194" y="4271782"/>
          <a:ext cx="6330771" cy="1830763"/>
        </a:xfrm>
        <a:prstGeom prst="roundRect">
          <a:avLst>
            <a:gd name="adj" fmla="val 10000"/>
          </a:avLst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0815" y="4325403"/>
        <a:ext cx="4474935" cy="1723521"/>
      </dsp:txXfrm>
    </dsp:sp>
    <dsp:sp modelId="{E2ADD892-6B41-47D0-8330-4D350F57AAE0}">
      <dsp:nvSpPr>
        <dsp:cNvPr id="0" name=""/>
        <dsp:cNvSpPr/>
      </dsp:nvSpPr>
      <dsp:spPr>
        <a:xfrm>
          <a:off x="5140774" y="1388329"/>
          <a:ext cx="1189996" cy="118999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8523" y="1388329"/>
        <a:ext cx="654498" cy="895472"/>
      </dsp:txXfrm>
    </dsp:sp>
    <dsp:sp modelId="{FADE3B59-1DB9-43ED-84F2-644AAEA5A8F0}">
      <dsp:nvSpPr>
        <dsp:cNvPr id="0" name=""/>
        <dsp:cNvSpPr/>
      </dsp:nvSpPr>
      <dsp:spPr>
        <a:xfrm>
          <a:off x="5699372" y="3512015"/>
          <a:ext cx="1189996" cy="118999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3245083"/>
            <a:satOff val="-23015"/>
            <a:lumOff val="-13095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67121" y="3512015"/>
        <a:ext cx="654498" cy="8954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2E91F-475E-4C4B-8ED8-5C97D4FC82DB}">
      <dsp:nvSpPr>
        <dsp:cNvPr id="0" name=""/>
        <dsp:cNvSpPr/>
      </dsp:nvSpPr>
      <dsp:spPr>
        <a:xfrm>
          <a:off x="1161" y="1245091"/>
          <a:ext cx="2476802" cy="14860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200" kern="1200"/>
        </a:p>
      </dsp:txBody>
      <dsp:txXfrm>
        <a:off x="44687" y="1288617"/>
        <a:ext cx="2389750" cy="1399029"/>
      </dsp:txXfrm>
    </dsp:sp>
    <dsp:sp modelId="{360FC6C1-C3FD-427F-8DCF-3EF1763578F2}">
      <dsp:nvSpPr>
        <dsp:cNvPr id="0" name=""/>
        <dsp:cNvSpPr/>
      </dsp:nvSpPr>
      <dsp:spPr>
        <a:xfrm>
          <a:off x="2695922" y="1681008"/>
          <a:ext cx="525082" cy="6142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2695922" y="1803857"/>
        <a:ext cx="367557" cy="368549"/>
      </dsp:txXfrm>
    </dsp:sp>
    <dsp:sp modelId="{D11AC87E-46AA-41BC-B6EF-49DD233BEF4A}">
      <dsp:nvSpPr>
        <dsp:cNvPr id="0" name=""/>
        <dsp:cNvSpPr/>
      </dsp:nvSpPr>
      <dsp:spPr>
        <a:xfrm>
          <a:off x="3468685" y="1245091"/>
          <a:ext cx="2476802" cy="1486081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200" kern="1200"/>
        </a:p>
      </dsp:txBody>
      <dsp:txXfrm>
        <a:off x="3512211" y="1288617"/>
        <a:ext cx="2389750" cy="1399029"/>
      </dsp:txXfrm>
    </dsp:sp>
    <dsp:sp modelId="{8B01B0A1-3A0E-44B6-8ED6-AD8002F81412}">
      <dsp:nvSpPr>
        <dsp:cNvPr id="0" name=""/>
        <dsp:cNvSpPr/>
      </dsp:nvSpPr>
      <dsp:spPr>
        <a:xfrm rot="5400000">
          <a:off x="4444545" y="2904548"/>
          <a:ext cx="525082" cy="6142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-5400000">
        <a:off x="4522812" y="2949131"/>
        <a:ext cx="368549" cy="367557"/>
      </dsp:txXfrm>
    </dsp:sp>
    <dsp:sp modelId="{5AAC6728-C165-4F95-9FD7-03F30F29C5F6}">
      <dsp:nvSpPr>
        <dsp:cNvPr id="0" name=""/>
        <dsp:cNvSpPr/>
      </dsp:nvSpPr>
      <dsp:spPr>
        <a:xfrm>
          <a:off x="3468685" y="3721893"/>
          <a:ext cx="2476802" cy="14860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200" kern="1200"/>
        </a:p>
      </dsp:txBody>
      <dsp:txXfrm>
        <a:off x="3512211" y="3765419"/>
        <a:ext cx="2389750" cy="1399029"/>
      </dsp:txXfrm>
    </dsp:sp>
    <dsp:sp modelId="{EFA18DD7-2AC1-48C2-BA25-AD75A6507DFD}">
      <dsp:nvSpPr>
        <dsp:cNvPr id="0" name=""/>
        <dsp:cNvSpPr/>
      </dsp:nvSpPr>
      <dsp:spPr>
        <a:xfrm rot="10800000">
          <a:off x="2725644" y="4157810"/>
          <a:ext cx="525082" cy="6142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 rot="10800000">
        <a:off x="2883169" y="4280659"/>
        <a:ext cx="367557" cy="368549"/>
      </dsp:txXfrm>
    </dsp:sp>
    <dsp:sp modelId="{D15D6010-61DF-4DAF-A36B-4602BA816873}">
      <dsp:nvSpPr>
        <dsp:cNvPr id="0" name=""/>
        <dsp:cNvSpPr/>
      </dsp:nvSpPr>
      <dsp:spPr>
        <a:xfrm>
          <a:off x="1161" y="3721893"/>
          <a:ext cx="2476802" cy="14860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200" kern="1200"/>
        </a:p>
      </dsp:txBody>
      <dsp:txXfrm>
        <a:off x="44687" y="3765419"/>
        <a:ext cx="2389750" cy="1399029"/>
      </dsp:txXfrm>
    </dsp:sp>
    <dsp:sp modelId="{722064D1-8D87-4640-BC19-F31C25A25C00}">
      <dsp:nvSpPr>
        <dsp:cNvPr id="0" name=""/>
        <dsp:cNvSpPr/>
      </dsp:nvSpPr>
      <dsp:spPr>
        <a:xfrm rot="5400000">
          <a:off x="977021" y="5381351"/>
          <a:ext cx="525082" cy="6142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-5400000">
        <a:off x="1055288" y="5425934"/>
        <a:ext cx="368549" cy="367557"/>
      </dsp:txXfrm>
    </dsp:sp>
    <dsp:sp modelId="{5215432F-CBE7-4B03-BEBF-033DD0C97A99}">
      <dsp:nvSpPr>
        <dsp:cNvPr id="0" name=""/>
        <dsp:cNvSpPr/>
      </dsp:nvSpPr>
      <dsp:spPr>
        <a:xfrm>
          <a:off x="1161" y="6198696"/>
          <a:ext cx="2476802" cy="148608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200" kern="1200"/>
        </a:p>
      </dsp:txBody>
      <dsp:txXfrm>
        <a:off x="44687" y="6242222"/>
        <a:ext cx="2389750" cy="13990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47BF1-1D62-47D4-A058-DFABE23ED212}">
      <dsp:nvSpPr>
        <dsp:cNvPr id="0" name=""/>
        <dsp:cNvSpPr/>
      </dsp:nvSpPr>
      <dsp:spPr>
        <a:xfrm>
          <a:off x="907497" y="0"/>
          <a:ext cx="4546789" cy="4546789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1D85F-AC90-472A-A948-3B4F8326A835}">
      <dsp:nvSpPr>
        <dsp:cNvPr id="0" name=""/>
        <dsp:cNvSpPr/>
      </dsp:nvSpPr>
      <dsp:spPr>
        <a:xfrm>
          <a:off x="1203038" y="295541"/>
          <a:ext cx="1818715" cy="18187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/>
        </a:p>
      </dsp:txBody>
      <dsp:txXfrm>
        <a:off x="1291820" y="384323"/>
        <a:ext cx="1641151" cy="1641151"/>
      </dsp:txXfrm>
    </dsp:sp>
    <dsp:sp modelId="{CF11B001-61F5-4B3B-AB8D-CF5D7747CB8C}">
      <dsp:nvSpPr>
        <dsp:cNvPr id="0" name=""/>
        <dsp:cNvSpPr/>
      </dsp:nvSpPr>
      <dsp:spPr>
        <a:xfrm>
          <a:off x="3340029" y="295541"/>
          <a:ext cx="1818715" cy="181871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/>
        </a:p>
      </dsp:txBody>
      <dsp:txXfrm>
        <a:off x="3428811" y="384323"/>
        <a:ext cx="1641151" cy="1641151"/>
      </dsp:txXfrm>
    </dsp:sp>
    <dsp:sp modelId="{E66E9FB3-84F7-460E-AB81-6ED9FDBDCD17}">
      <dsp:nvSpPr>
        <dsp:cNvPr id="0" name=""/>
        <dsp:cNvSpPr/>
      </dsp:nvSpPr>
      <dsp:spPr>
        <a:xfrm>
          <a:off x="1203038" y="2432532"/>
          <a:ext cx="1818715" cy="18187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/>
        </a:p>
      </dsp:txBody>
      <dsp:txXfrm>
        <a:off x="1291820" y="2521314"/>
        <a:ext cx="1641151" cy="1641151"/>
      </dsp:txXfrm>
    </dsp:sp>
    <dsp:sp modelId="{9FBE8604-7B11-4E6E-B5E2-D420C75F9D53}">
      <dsp:nvSpPr>
        <dsp:cNvPr id="0" name=""/>
        <dsp:cNvSpPr/>
      </dsp:nvSpPr>
      <dsp:spPr>
        <a:xfrm>
          <a:off x="3340029" y="2432532"/>
          <a:ext cx="1818715" cy="18187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/>
        </a:p>
      </dsp:txBody>
      <dsp:txXfrm>
        <a:off x="3428811" y="2521314"/>
        <a:ext cx="1641151" cy="1641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3600" y="692150"/>
            <a:ext cx="24495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5DA07E-465E-4553-A51E-2A5FA60BC0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654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5354E-EB7A-4613-837A-B85956EC7E3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33600" y="692150"/>
            <a:ext cx="2449513" cy="34655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628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375" y="9404350"/>
            <a:ext cx="18181638" cy="64897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338" y="17156117"/>
            <a:ext cx="14971712" cy="77374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242225" indent="0" algn="ctr">
              <a:buNone/>
              <a:defRPr/>
            </a:lvl2pPr>
            <a:lvl3pPr marL="484449" indent="0" algn="ctr">
              <a:buNone/>
              <a:defRPr/>
            </a:lvl3pPr>
            <a:lvl4pPr marL="726674" indent="0" algn="ctr">
              <a:buNone/>
              <a:defRPr/>
            </a:lvl4pPr>
            <a:lvl5pPr marL="968898" indent="0" algn="ctr">
              <a:buNone/>
              <a:defRPr/>
            </a:lvl5pPr>
            <a:lvl6pPr marL="1211123" indent="0" algn="ctr">
              <a:buNone/>
              <a:defRPr/>
            </a:lvl6pPr>
            <a:lvl7pPr marL="1453347" indent="0" algn="ctr">
              <a:buNone/>
              <a:defRPr/>
            </a:lvl7pPr>
            <a:lvl8pPr marL="1695572" indent="0" algn="ctr">
              <a:buNone/>
              <a:defRPr/>
            </a:lvl8pPr>
            <a:lvl9pPr marL="193779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15937681" y="29123605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rgbClr val="DDEE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 userDrawn="1"/>
        </p:nvCxnSpPr>
        <p:spPr bwMode="auto">
          <a:xfrm>
            <a:off x="11887200" y="25094868"/>
            <a:ext cx="0" cy="5132219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 userDrawn="1"/>
        </p:nvCxnSpPr>
        <p:spPr bwMode="auto">
          <a:xfrm flipH="1">
            <a:off x="10700541" y="2669177"/>
            <a:ext cx="6350" cy="4001805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435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4"/>
            <a:ext cx="19248438" cy="5045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975" y="7064379"/>
            <a:ext cx="19248438" cy="19980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97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6702" y="1212850"/>
            <a:ext cx="4811713" cy="258318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977" y="1212850"/>
            <a:ext cx="14284325" cy="25831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8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4"/>
            <a:ext cx="19248438" cy="5045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975" y="7064379"/>
            <a:ext cx="19248438" cy="19980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78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00" y="19454813"/>
            <a:ext cx="18180050" cy="6013450"/>
          </a:xfrm>
          <a:prstGeom prst="rect">
            <a:avLst/>
          </a:prstGeom>
        </p:spPr>
        <p:txBody>
          <a:bodyPr anchor="t"/>
          <a:lstStyle>
            <a:lvl1pPr algn="l">
              <a:defRPr sz="2119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00" y="12831763"/>
            <a:ext cx="18180050" cy="6623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60"/>
            </a:lvl1pPr>
            <a:lvl2pPr marL="242225" indent="0">
              <a:buNone/>
              <a:defRPr sz="954"/>
            </a:lvl2pPr>
            <a:lvl3pPr marL="484449" indent="0">
              <a:buNone/>
              <a:defRPr sz="848"/>
            </a:lvl3pPr>
            <a:lvl4pPr marL="726674" indent="0">
              <a:buNone/>
              <a:defRPr sz="742"/>
            </a:lvl4pPr>
            <a:lvl5pPr marL="968898" indent="0">
              <a:buNone/>
              <a:defRPr sz="742"/>
            </a:lvl5pPr>
            <a:lvl6pPr marL="1211123" indent="0">
              <a:buNone/>
              <a:defRPr sz="742"/>
            </a:lvl6pPr>
            <a:lvl7pPr marL="1453347" indent="0">
              <a:buNone/>
              <a:defRPr sz="742"/>
            </a:lvl7pPr>
            <a:lvl8pPr marL="1695572" indent="0">
              <a:buNone/>
              <a:defRPr sz="742"/>
            </a:lvl8pPr>
            <a:lvl9pPr marL="1937796" indent="0">
              <a:buNone/>
              <a:defRPr sz="74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03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4"/>
            <a:ext cx="19248438" cy="5045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977" y="7064379"/>
            <a:ext cx="9547225" cy="19980275"/>
          </a:xfrm>
          <a:prstGeom prst="rect">
            <a:avLst/>
          </a:prstGeom>
        </p:spPr>
        <p:txBody>
          <a:bodyPr/>
          <a:lstStyle>
            <a:lvl1pPr>
              <a:defRPr sz="1483"/>
            </a:lvl1pPr>
            <a:lvl2pPr>
              <a:defRPr sz="1272"/>
            </a:lvl2pPr>
            <a:lvl3pPr>
              <a:defRPr sz="1060"/>
            </a:lvl3pPr>
            <a:lvl4pPr>
              <a:defRPr sz="954"/>
            </a:lvl4pPr>
            <a:lvl5pPr>
              <a:defRPr sz="954"/>
            </a:lvl5pPr>
            <a:lvl6pPr>
              <a:defRPr sz="954"/>
            </a:lvl6pPr>
            <a:lvl7pPr>
              <a:defRPr sz="954"/>
            </a:lvl7pPr>
            <a:lvl8pPr>
              <a:defRPr sz="954"/>
            </a:lvl8pPr>
            <a:lvl9pPr>
              <a:defRPr sz="95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69602" y="7064379"/>
            <a:ext cx="9548813" cy="19980275"/>
          </a:xfrm>
          <a:prstGeom prst="rect">
            <a:avLst/>
          </a:prstGeom>
        </p:spPr>
        <p:txBody>
          <a:bodyPr/>
          <a:lstStyle>
            <a:lvl1pPr>
              <a:defRPr sz="1483"/>
            </a:lvl1pPr>
            <a:lvl2pPr>
              <a:defRPr sz="1272"/>
            </a:lvl2pPr>
            <a:lvl3pPr>
              <a:defRPr sz="1060"/>
            </a:lvl3pPr>
            <a:lvl4pPr>
              <a:defRPr sz="954"/>
            </a:lvl4pPr>
            <a:lvl5pPr>
              <a:defRPr sz="954"/>
            </a:lvl5pPr>
            <a:lvl6pPr>
              <a:defRPr sz="954"/>
            </a:lvl6pPr>
            <a:lvl7pPr>
              <a:defRPr sz="954"/>
            </a:lvl7pPr>
            <a:lvl8pPr>
              <a:defRPr sz="954"/>
            </a:lvl8pPr>
            <a:lvl9pPr>
              <a:defRPr sz="95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4"/>
            <a:ext cx="19248438" cy="5045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975" y="6777038"/>
            <a:ext cx="9450388" cy="282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72" b="1"/>
            </a:lvl1pPr>
            <a:lvl2pPr marL="242225" indent="0">
              <a:buNone/>
              <a:defRPr sz="1060" b="1"/>
            </a:lvl2pPr>
            <a:lvl3pPr marL="484449" indent="0">
              <a:buNone/>
              <a:defRPr sz="954" b="1"/>
            </a:lvl3pPr>
            <a:lvl4pPr marL="726674" indent="0">
              <a:buNone/>
              <a:defRPr sz="848" b="1"/>
            </a:lvl4pPr>
            <a:lvl5pPr marL="968898" indent="0">
              <a:buNone/>
              <a:defRPr sz="848" b="1"/>
            </a:lvl5pPr>
            <a:lvl6pPr marL="1211123" indent="0">
              <a:buNone/>
              <a:defRPr sz="848" b="1"/>
            </a:lvl6pPr>
            <a:lvl7pPr marL="1453347" indent="0">
              <a:buNone/>
              <a:defRPr sz="848" b="1"/>
            </a:lvl7pPr>
            <a:lvl8pPr marL="1695572" indent="0">
              <a:buNone/>
              <a:defRPr sz="848" b="1"/>
            </a:lvl8pPr>
            <a:lvl9pPr marL="1937796" indent="0">
              <a:buNone/>
              <a:defRPr sz="84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975" y="9601200"/>
            <a:ext cx="9450388" cy="17443450"/>
          </a:xfrm>
          <a:prstGeom prst="rect">
            <a:avLst/>
          </a:prstGeom>
        </p:spPr>
        <p:txBody>
          <a:bodyPr/>
          <a:lstStyle>
            <a:lvl1pPr>
              <a:defRPr sz="1272"/>
            </a:lvl1pPr>
            <a:lvl2pPr>
              <a:defRPr sz="1060"/>
            </a:lvl2pPr>
            <a:lvl3pPr>
              <a:defRPr sz="954"/>
            </a:lvl3pPr>
            <a:lvl4pPr>
              <a:defRPr sz="848"/>
            </a:lvl4pPr>
            <a:lvl5pPr>
              <a:defRPr sz="848"/>
            </a:lvl5pPr>
            <a:lvl6pPr>
              <a:defRPr sz="848"/>
            </a:lvl6pPr>
            <a:lvl7pPr>
              <a:defRPr sz="848"/>
            </a:lvl7pPr>
            <a:lvl8pPr>
              <a:defRPr sz="848"/>
            </a:lvl8pPr>
            <a:lvl9pPr>
              <a:defRPr sz="84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852" y="6777038"/>
            <a:ext cx="9453563" cy="282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72" b="1"/>
            </a:lvl1pPr>
            <a:lvl2pPr marL="242225" indent="0">
              <a:buNone/>
              <a:defRPr sz="1060" b="1"/>
            </a:lvl2pPr>
            <a:lvl3pPr marL="484449" indent="0">
              <a:buNone/>
              <a:defRPr sz="954" b="1"/>
            </a:lvl3pPr>
            <a:lvl4pPr marL="726674" indent="0">
              <a:buNone/>
              <a:defRPr sz="848" b="1"/>
            </a:lvl4pPr>
            <a:lvl5pPr marL="968898" indent="0">
              <a:buNone/>
              <a:defRPr sz="848" b="1"/>
            </a:lvl5pPr>
            <a:lvl6pPr marL="1211123" indent="0">
              <a:buNone/>
              <a:defRPr sz="848" b="1"/>
            </a:lvl6pPr>
            <a:lvl7pPr marL="1453347" indent="0">
              <a:buNone/>
              <a:defRPr sz="848" b="1"/>
            </a:lvl7pPr>
            <a:lvl8pPr marL="1695572" indent="0">
              <a:buNone/>
              <a:defRPr sz="848" b="1"/>
            </a:lvl8pPr>
            <a:lvl9pPr marL="1937796" indent="0">
              <a:buNone/>
              <a:defRPr sz="84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852" y="9601200"/>
            <a:ext cx="9453563" cy="17443450"/>
          </a:xfrm>
          <a:prstGeom prst="rect">
            <a:avLst/>
          </a:prstGeom>
        </p:spPr>
        <p:txBody>
          <a:bodyPr/>
          <a:lstStyle>
            <a:lvl1pPr>
              <a:defRPr sz="1272"/>
            </a:lvl1pPr>
            <a:lvl2pPr>
              <a:defRPr sz="1060"/>
            </a:lvl2pPr>
            <a:lvl3pPr>
              <a:defRPr sz="954"/>
            </a:lvl3pPr>
            <a:lvl4pPr>
              <a:defRPr sz="848"/>
            </a:lvl4pPr>
            <a:lvl5pPr>
              <a:defRPr sz="848"/>
            </a:lvl5pPr>
            <a:lvl6pPr>
              <a:defRPr sz="848"/>
            </a:lvl6pPr>
            <a:lvl7pPr>
              <a:defRPr sz="848"/>
            </a:lvl7pPr>
            <a:lvl8pPr>
              <a:defRPr sz="848"/>
            </a:lvl8pPr>
            <a:lvl9pPr>
              <a:defRPr sz="84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2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4"/>
            <a:ext cx="19248438" cy="5045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91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8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35800" cy="5130800"/>
          </a:xfrm>
          <a:prstGeom prst="rect">
            <a:avLst/>
          </a:prstGeom>
        </p:spPr>
        <p:txBody>
          <a:bodyPr anchor="b"/>
          <a:lstStyle>
            <a:lvl1pPr algn="l">
              <a:defRPr sz="106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952" y="1204917"/>
            <a:ext cx="11955463" cy="25839737"/>
          </a:xfrm>
          <a:prstGeom prst="rect">
            <a:avLst/>
          </a:prstGeom>
        </p:spPr>
        <p:txBody>
          <a:bodyPr/>
          <a:lstStyle>
            <a:lvl1pPr>
              <a:defRPr sz="1695"/>
            </a:lvl1pPr>
            <a:lvl2pPr>
              <a:defRPr sz="1483"/>
            </a:lvl2pPr>
            <a:lvl3pPr>
              <a:defRPr sz="1272"/>
            </a:lvl3pPr>
            <a:lvl4pPr>
              <a:defRPr sz="1060"/>
            </a:lvl4pPr>
            <a:lvl5pPr>
              <a:defRPr sz="1060"/>
            </a:lvl5pPr>
            <a:lvl6pPr>
              <a:defRPr sz="1060"/>
            </a:lvl6pPr>
            <a:lvl7pPr>
              <a:defRPr sz="1060"/>
            </a:lvl7pPr>
            <a:lvl8pPr>
              <a:defRPr sz="1060"/>
            </a:lvl8pPr>
            <a:lvl9pPr>
              <a:defRPr sz="10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975" y="6335713"/>
            <a:ext cx="7035800" cy="20708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42"/>
            </a:lvl1pPr>
            <a:lvl2pPr marL="242225" indent="0">
              <a:buNone/>
              <a:defRPr sz="636"/>
            </a:lvl2pPr>
            <a:lvl3pPr marL="484449" indent="0">
              <a:buNone/>
              <a:defRPr sz="530"/>
            </a:lvl3pPr>
            <a:lvl4pPr marL="726674" indent="0">
              <a:buNone/>
              <a:defRPr sz="477"/>
            </a:lvl4pPr>
            <a:lvl5pPr marL="968898" indent="0">
              <a:buNone/>
              <a:defRPr sz="477"/>
            </a:lvl5pPr>
            <a:lvl6pPr marL="1211123" indent="0">
              <a:buNone/>
              <a:defRPr sz="477"/>
            </a:lvl6pPr>
            <a:lvl7pPr marL="1453347" indent="0">
              <a:buNone/>
              <a:defRPr sz="477"/>
            </a:lvl7pPr>
            <a:lvl8pPr marL="1695572" indent="0">
              <a:buNone/>
              <a:defRPr sz="477"/>
            </a:lvl8pPr>
            <a:lvl9pPr marL="1937796" indent="0">
              <a:buNone/>
              <a:defRPr sz="47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65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588" y="21193125"/>
            <a:ext cx="12833350" cy="2501900"/>
          </a:xfrm>
          <a:prstGeom prst="rect">
            <a:avLst/>
          </a:prstGeom>
        </p:spPr>
        <p:txBody>
          <a:bodyPr anchor="b"/>
          <a:lstStyle>
            <a:lvl1pPr algn="l">
              <a:defRPr sz="106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588" y="2705104"/>
            <a:ext cx="12833350" cy="18165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95"/>
            </a:lvl1pPr>
            <a:lvl2pPr marL="242225" indent="0">
              <a:buNone/>
              <a:defRPr sz="1483"/>
            </a:lvl2pPr>
            <a:lvl3pPr marL="484449" indent="0">
              <a:buNone/>
              <a:defRPr sz="1272"/>
            </a:lvl3pPr>
            <a:lvl4pPr marL="726674" indent="0">
              <a:buNone/>
              <a:defRPr sz="1060"/>
            </a:lvl4pPr>
            <a:lvl5pPr marL="968898" indent="0">
              <a:buNone/>
              <a:defRPr sz="1060"/>
            </a:lvl5pPr>
            <a:lvl6pPr marL="1211123" indent="0">
              <a:buNone/>
              <a:defRPr sz="1060"/>
            </a:lvl6pPr>
            <a:lvl7pPr marL="1453347" indent="0">
              <a:buNone/>
              <a:defRPr sz="1060"/>
            </a:lvl7pPr>
            <a:lvl8pPr marL="1695572" indent="0">
              <a:buNone/>
              <a:defRPr sz="1060"/>
            </a:lvl8pPr>
            <a:lvl9pPr marL="1937796" indent="0">
              <a:buNone/>
              <a:defRPr sz="106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588" y="23695029"/>
            <a:ext cx="12833350" cy="3552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42"/>
            </a:lvl1pPr>
            <a:lvl2pPr marL="242225" indent="0">
              <a:buNone/>
              <a:defRPr sz="636"/>
            </a:lvl2pPr>
            <a:lvl3pPr marL="484449" indent="0">
              <a:buNone/>
              <a:defRPr sz="530"/>
            </a:lvl3pPr>
            <a:lvl4pPr marL="726674" indent="0">
              <a:buNone/>
              <a:defRPr sz="477"/>
            </a:lvl4pPr>
            <a:lvl5pPr marL="968898" indent="0">
              <a:buNone/>
              <a:defRPr sz="477"/>
            </a:lvl5pPr>
            <a:lvl6pPr marL="1211123" indent="0">
              <a:buNone/>
              <a:defRPr sz="477"/>
            </a:lvl6pPr>
            <a:lvl7pPr marL="1453347" indent="0">
              <a:buNone/>
              <a:defRPr sz="477"/>
            </a:lvl7pPr>
            <a:lvl8pPr marL="1695572" indent="0">
              <a:buNone/>
              <a:defRPr sz="477"/>
            </a:lvl8pPr>
            <a:lvl9pPr marL="1937796" indent="0">
              <a:buNone/>
              <a:defRPr sz="47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5937681" y="29219857"/>
            <a:ext cx="4946176" cy="1055356"/>
          </a:xfrm>
          <a:prstGeom prst="rect">
            <a:avLst/>
          </a:prstGeom>
          <a:solidFill>
            <a:srgbClr val="DDE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48449" tIns="24225" rIns="48449" bIns="24225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5643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73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45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egaprint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>
            <a:hlinkClick r:id="rId14"/>
          </p:cNvPr>
          <p:cNvGraphicFramePr>
            <a:graphicFrameLocks noChangeAspect="1"/>
          </p:cNvGraphicFramePr>
          <p:nvPr userDrawn="1"/>
        </p:nvGraphicFramePr>
        <p:xfrm>
          <a:off x="16176625" y="29816429"/>
          <a:ext cx="2706688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CorelDRAW" r:id="rId15" imgW="8833104" imgH="310896" progId="">
                  <p:embed/>
                </p:oleObj>
              </mc:Choice>
              <mc:Fallback>
                <p:oleObj name="CorelDRAW" r:id="rId15" imgW="8833104" imgH="310896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8562"/>
                      <a:stretch>
                        <a:fillRect/>
                      </a:stretch>
                    </p:blipFill>
                    <p:spPr bwMode="auto">
                      <a:xfrm>
                        <a:off x="16176625" y="29816429"/>
                        <a:ext cx="2706688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19228978" y="29760864"/>
            <a:ext cx="819973" cy="122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0896" tIns="20448" rIns="40896" bIns="20448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85763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771525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115728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543050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20002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4574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9146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3718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530">
                <a:solidFill>
                  <a:schemeClr val="bg1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4367" rtl="0" fontAlgn="base">
        <a:spcBef>
          <a:spcPct val="0"/>
        </a:spcBef>
        <a:spcAft>
          <a:spcPct val="0"/>
        </a:spcAft>
        <a:defRPr sz="7523">
          <a:solidFill>
            <a:schemeClr val="tx2"/>
          </a:solidFill>
          <a:latin typeface="+mj-lt"/>
          <a:ea typeface="+mj-ea"/>
          <a:cs typeface="+mj-cs"/>
        </a:defRPr>
      </a:lvl1pPr>
      <a:lvl2pPr algn="ctr" defTabSz="1564367" rtl="0" fontAlgn="base">
        <a:spcBef>
          <a:spcPct val="0"/>
        </a:spcBef>
        <a:spcAft>
          <a:spcPct val="0"/>
        </a:spcAft>
        <a:defRPr sz="7523">
          <a:solidFill>
            <a:schemeClr val="tx2"/>
          </a:solidFill>
          <a:latin typeface="Arial" charset="0"/>
        </a:defRPr>
      </a:lvl2pPr>
      <a:lvl3pPr algn="ctr" defTabSz="1564367" rtl="0" fontAlgn="base">
        <a:spcBef>
          <a:spcPct val="0"/>
        </a:spcBef>
        <a:spcAft>
          <a:spcPct val="0"/>
        </a:spcAft>
        <a:defRPr sz="7523">
          <a:solidFill>
            <a:schemeClr val="tx2"/>
          </a:solidFill>
          <a:latin typeface="Arial" charset="0"/>
        </a:defRPr>
      </a:lvl3pPr>
      <a:lvl4pPr algn="ctr" defTabSz="1564367" rtl="0" fontAlgn="base">
        <a:spcBef>
          <a:spcPct val="0"/>
        </a:spcBef>
        <a:spcAft>
          <a:spcPct val="0"/>
        </a:spcAft>
        <a:defRPr sz="7523">
          <a:solidFill>
            <a:schemeClr val="tx2"/>
          </a:solidFill>
          <a:latin typeface="Arial" charset="0"/>
        </a:defRPr>
      </a:lvl4pPr>
      <a:lvl5pPr algn="ctr" defTabSz="1564367" rtl="0" fontAlgn="base">
        <a:spcBef>
          <a:spcPct val="0"/>
        </a:spcBef>
        <a:spcAft>
          <a:spcPct val="0"/>
        </a:spcAft>
        <a:defRPr sz="7523">
          <a:solidFill>
            <a:schemeClr val="tx2"/>
          </a:solidFill>
          <a:latin typeface="Arial" charset="0"/>
        </a:defRPr>
      </a:lvl5pPr>
      <a:lvl6pPr marL="242225" algn="ctr" defTabSz="1564367" rtl="0" fontAlgn="base">
        <a:spcBef>
          <a:spcPct val="0"/>
        </a:spcBef>
        <a:spcAft>
          <a:spcPct val="0"/>
        </a:spcAft>
        <a:defRPr sz="7523">
          <a:solidFill>
            <a:schemeClr val="tx2"/>
          </a:solidFill>
          <a:latin typeface="Arial" charset="0"/>
        </a:defRPr>
      </a:lvl6pPr>
      <a:lvl7pPr marL="484449" algn="ctr" defTabSz="1564367" rtl="0" fontAlgn="base">
        <a:spcBef>
          <a:spcPct val="0"/>
        </a:spcBef>
        <a:spcAft>
          <a:spcPct val="0"/>
        </a:spcAft>
        <a:defRPr sz="7523">
          <a:solidFill>
            <a:schemeClr val="tx2"/>
          </a:solidFill>
          <a:latin typeface="Arial" charset="0"/>
        </a:defRPr>
      </a:lvl7pPr>
      <a:lvl8pPr marL="726674" algn="ctr" defTabSz="1564367" rtl="0" fontAlgn="base">
        <a:spcBef>
          <a:spcPct val="0"/>
        </a:spcBef>
        <a:spcAft>
          <a:spcPct val="0"/>
        </a:spcAft>
        <a:defRPr sz="7523">
          <a:solidFill>
            <a:schemeClr val="tx2"/>
          </a:solidFill>
          <a:latin typeface="Arial" charset="0"/>
        </a:defRPr>
      </a:lvl8pPr>
      <a:lvl9pPr marL="968898" algn="ctr" defTabSz="1564367" rtl="0" fontAlgn="base">
        <a:spcBef>
          <a:spcPct val="0"/>
        </a:spcBef>
        <a:spcAft>
          <a:spcPct val="0"/>
        </a:spcAft>
        <a:defRPr sz="7523">
          <a:solidFill>
            <a:schemeClr val="tx2"/>
          </a:solidFill>
          <a:latin typeface="Arial" charset="0"/>
        </a:defRPr>
      </a:lvl9pPr>
    </p:titleStyle>
    <p:bodyStyle>
      <a:lvl1pPr marL="586217" indent="-586217" algn="l" defTabSz="1564367" rtl="0" fontAlgn="base">
        <a:spcBef>
          <a:spcPct val="20000"/>
        </a:spcBef>
        <a:spcAft>
          <a:spcPct val="0"/>
        </a:spcAft>
        <a:buChar char="•"/>
        <a:defRPr sz="5510">
          <a:solidFill>
            <a:schemeClr val="tx1"/>
          </a:solidFill>
          <a:latin typeface="+mn-lt"/>
          <a:ea typeface="+mn-ea"/>
          <a:cs typeface="+mn-cs"/>
        </a:defRPr>
      </a:lvl1pPr>
      <a:lvl2pPr marL="1269997" indent="-488655" algn="l" defTabSz="1564367" rtl="0" fontAlgn="base">
        <a:spcBef>
          <a:spcPct val="20000"/>
        </a:spcBef>
        <a:spcAft>
          <a:spcPct val="0"/>
        </a:spcAft>
        <a:buChar char="–"/>
        <a:defRPr sz="4768">
          <a:solidFill>
            <a:schemeClr val="tx1"/>
          </a:solidFill>
          <a:latin typeface="+mn-lt"/>
        </a:defRPr>
      </a:lvl2pPr>
      <a:lvl3pPr marL="1954618" indent="-390251" algn="l" defTabSz="1564367" rtl="0" fontAlgn="base">
        <a:spcBef>
          <a:spcPct val="20000"/>
        </a:spcBef>
        <a:spcAft>
          <a:spcPct val="0"/>
        </a:spcAft>
        <a:buChar char="•"/>
        <a:defRPr sz="4132">
          <a:solidFill>
            <a:schemeClr val="tx1"/>
          </a:solidFill>
          <a:latin typeface="+mn-lt"/>
        </a:defRPr>
      </a:lvl3pPr>
      <a:lvl4pPr marL="2735960" indent="-390251" algn="l" defTabSz="1564367" rtl="0" fontAlgn="base">
        <a:spcBef>
          <a:spcPct val="20000"/>
        </a:spcBef>
        <a:spcAft>
          <a:spcPct val="0"/>
        </a:spcAft>
        <a:buChar char="–"/>
        <a:defRPr sz="3391">
          <a:solidFill>
            <a:schemeClr val="tx1"/>
          </a:solidFill>
          <a:latin typeface="+mn-lt"/>
        </a:defRPr>
      </a:lvl4pPr>
      <a:lvl5pPr marL="3518144" indent="-390251" algn="l" defTabSz="1564367" rtl="0" fontAlgn="base">
        <a:spcBef>
          <a:spcPct val="20000"/>
        </a:spcBef>
        <a:spcAft>
          <a:spcPct val="0"/>
        </a:spcAft>
        <a:buChar char="»"/>
        <a:defRPr sz="3391">
          <a:solidFill>
            <a:schemeClr val="tx1"/>
          </a:solidFill>
          <a:latin typeface="+mn-lt"/>
        </a:defRPr>
      </a:lvl5pPr>
      <a:lvl6pPr marL="3760368" indent="-390251" algn="l" defTabSz="1564367" rtl="0" fontAlgn="base">
        <a:spcBef>
          <a:spcPct val="20000"/>
        </a:spcBef>
        <a:spcAft>
          <a:spcPct val="0"/>
        </a:spcAft>
        <a:buChar char="»"/>
        <a:defRPr sz="3391">
          <a:solidFill>
            <a:schemeClr val="tx1"/>
          </a:solidFill>
          <a:latin typeface="+mn-lt"/>
        </a:defRPr>
      </a:lvl6pPr>
      <a:lvl7pPr marL="4002593" indent="-390251" algn="l" defTabSz="1564367" rtl="0" fontAlgn="base">
        <a:spcBef>
          <a:spcPct val="20000"/>
        </a:spcBef>
        <a:spcAft>
          <a:spcPct val="0"/>
        </a:spcAft>
        <a:buChar char="»"/>
        <a:defRPr sz="3391">
          <a:solidFill>
            <a:schemeClr val="tx1"/>
          </a:solidFill>
          <a:latin typeface="+mn-lt"/>
        </a:defRPr>
      </a:lvl7pPr>
      <a:lvl8pPr marL="4244817" indent="-390251" algn="l" defTabSz="1564367" rtl="0" fontAlgn="base">
        <a:spcBef>
          <a:spcPct val="20000"/>
        </a:spcBef>
        <a:spcAft>
          <a:spcPct val="0"/>
        </a:spcAft>
        <a:buChar char="»"/>
        <a:defRPr sz="3391">
          <a:solidFill>
            <a:schemeClr val="tx1"/>
          </a:solidFill>
          <a:latin typeface="+mn-lt"/>
        </a:defRPr>
      </a:lvl8pPr>
      <a:lvl9pPr marL="4487042" indent="-390251" algn="l" defTabSz="1564367" rtl="0" fontAlgn="base">
        <a:spcBef>
          <a:spcPct val="20000"/>
        </a:spcBef>
        <a:spcAft>
          <a:spcPct val="0"/>
        </a:spcAft>
        <a:buChar char="»"/>
        <a:defRPr sz="339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4449" rtl="0" eaLnBrk="1" latinLnBrk="0" hangingPunct="1">
        <a:defRPr sz="954" kern="1200">
          <a:solidFill>
            <a:schemeClr val="tx1"/>
          </a:solidFill>
          <a:latin typeface="+mn-lt"/>
          <a:ea typeface="+mn-ea"/>
          <a:cs typeface="+mn-cs"/>
        </a:defRPr>
      </a:lvl1pPr>
      <a:lvl2pPr marL="242225" algn="l" defTabSz="484449" rtl="0" eaLnBrk="1" latinLnBrk="0" hangingPunct="1">
        <a:defRPr sz="954" kern="1200">
          <a:solidFill>
            <a:schemeClr val="tx1"/>
          </a:solidFill>
          <a:latin typeface="+mn-lt"/>
          <a:ea typeface="+mn-ea"/>
          <a:cs typeface="+mn-cs"/>
        </a:defRPr>
      </a:lvl2pPr>
      <a:lvl3pPr marL="484449" algn="l" defTabSz="484449" rtl="0" eaLnBrk="1" latinLnBrk="0" hangingPunct="1">
        <a:defRPr sz="954" kern="1200">
          <a:solidFill>
            <a:schemeClr val="tx1"/>
          </a:solidFill>
          <a:latin typeface="+mn-lt"/>
          <a:ea typeface="+mn-ea"/>
          <a:cs typeface="+mn-cs"/>
        </a:defRPr>
      </a:lvl3pPr>
      <a:lvl4pPr marL="726674" algn="l" defTabSz="484449" rtl="0" eaLnBrk="1" latinLnBrk="0" hangingPunct="1">
        <a:defRPr sz="954" kern="1200">
          <a:solidFill>
            <a:schemeClr val="tx1"/>
          </a:solidFill>
          <a:latin typeface="+mn-lt"/>
          <a:ea typeface="+mn-ea"/>
          <a:cs typeface="+mn-cs"/>
        </a:defRPr>
      </a:lvl4pPr>
      <a:lvl5pPr marL="968898" algn="l" defTabSz="484449" rtl="0" eaLnBrk="1" latinLnBrk="0" hangingPunct="1">
        <a:defRPr sz="954" kern="1200">
          <a:solidFill>
            <a:schemeClr val="tx1"/>
          </a:solidFill>
          <a:latin typeface="+mn-lt"/>
          <a:ea typeface="+mn-ea"/>
          <a:cs typeface="+mn-cs"/>
        </a:defRPr>
      </a:lvl5pPr>
      <a:lvl6pPr marL="1211123" algn="l" defTabSz="484449" rtl="0" eaLnBrk="1" latinLnBrk="0" hangingPunct="1">
        <a:defRPr sz="954" kern="1200">
          <a:solidFill>
            <a:schemeClr val="tx1"/>
          </a:solidFill>
          <a:latin typeface="+mn-lt"/>
          <a:ea typeface="+mn-ea"/>
          <a:cs typeface="+mn-cs"/>
        </a:defRPr>
      </a:lvl6pPr>
      <a:lvl7pPr marL="1453347" algn="l" defTabSz="484449" rtl="0" eaLnBrk="1" latinLnBrk="0" hangingPunct="1">
        <a:defRPr sz="954" kern="1200">
          <a:solidFill>
            <a:schemeClr val="tx1"/>
          </a:solidFill>
          <a:latin typeface="+mn-lt"/>
          <a:ea typeface="+mn-ea"/>
          <a:cs typeface="+mn-cs"/>
        </a:defRPr>
      </a:lvl7pPr>
      <a:lvl8pPr marL="1695572" algn="l" defTabSz="484449" rtl="0" eaLnBrk="1" latinLnBrk="0" hangingPunct="1">
        <a:defRPr sz="954" kern="1200">
          <a:solidFill>
            <a:schemeClr val="tx1"/>
          </a:solidFill>
          <a:latin typeface="+mn-lt"/>
          <a:ea typeface="+mn-ea"/>
          <a:cs typeface="+mn-cs"/>
        </a:defRPr>
      </a:lvl8pPr>
      <a:lvl9pPr marL="1937796" algn="l" defTabSz="484449" rtl="0" eaLnBrk="1" latinLnBrk="0" hangingPunct="1">
        <a:defRPr sz="9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418185" y="-18013"/>
            <a:ext cx="21864322" cy="30271788"/>
            <a:chOff x="-418185" y="-18013"/>
            <a:chExt cx="21864322" cy="30271788"/>
          </a:xfrm>
        </p:grpSpPr>
        <p:sp>
          <p:nvSpPr>
            <p:cNvPr id="2" name="Rectangle 1"/>
            <p:cNvSpPr/>
            <p:nvPr/>
          </p:nvSpPr>
          <p:spPr bwMode="auto">
            <a:xfrm>
              <a:off x="25394" y="1038"/>
              <a:ext cx="21388388" cy="1957355"/>
            </a:xfrm>
            <a:prstGeom prst="rect">
              <a:avLst/>
            </a:prstGeom>
            <a:solidFill>
              <a:srgbClr val="0033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48449" tIns="24225" rIns="48449" bIns="24225" numCol="1" rtlCol="0" anchor="ctr" anchorCtr="0" compatLnSpc="1">
              <a:prstTxWarp prst="textNoShape">
                <a:avLst/>
              </a:prstTxWarp>
            </a:bodyPr>
            <a:lstStyle/>
            <a:p>
              <a:pPr defTabSz="1564367"/>
              <a:r>
                <a:rPr lang="en-US" sz="3497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TITLE OF THE POSTER</a:t>
              </a:r>
            </a:p>
            <a:p>
              <a:pPr defTabSz="1564367"/>
              <a:r>
                <a:rPr lang="en-US" sz="2861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Authors Name &amp; Affiliation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4" y="-18013"/>
              <a:ext cx="1978702" cy="201168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9488150" y="-5413"/>
              <a:ext cx="1925633" cy="20116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815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 School Logo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0" y="17008767"/>
              <a:ext cx="21388388" cy="565219"/>
            </a:xfrm>
            <a:prstGeom prst="rect">
              <a:avLst/>
            </a:prstGeom>
            <a:solidFill>
              <a:srgbClr val="003366"/>
            </a:solidFill>
          </p:spPr>
          <p:txBody>
            <a:bodyPr wrap="square" rtlCol="0">
              <a:spAutoFit/>
            </a:bodyPr>
            <a:lstStyle/>
            <a:p>
              <a:r>
                <a:rPr lang="en-US" sz="3073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 Findings or</a:t>
              </a:r>
              <a:r>
                <a:rPr lang="en-US" sz="3073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73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Results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-2" y="6695045"/>
              <a:ext cx="21401086" cy="565219"/>
            </a:xfrm>
            <a:prstGeom prst="rect">
              <a:avLst/>
            </a:prstGeom>
            <a:solidFill>
              <a:srgbClr val="003366"/>
            </a:solidFill>
          </p:spPr>
          <p:txBody>
            <a:bodyPr wrap="square" rtlCol="0">
              <a:spAutoFit/>
            </a:bodyPr>
            <a:lstStyle/>
            <a:p>
              <a:r>
                <a:rPr lang="en-US" sz="3073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Methodology</a:t>
              </a:r>
              <a:endParaRPr lang="en-US" sz="307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1904022" y="25050211"/>
              <a:ext cx="9509760" cy="565219"/>
            </a:xfrm>
            <a:prstGeom prst="rect">
              <a:avLst/>
            </a:prstGeom>
            <a:solidFill>
              <a:srgbClr val="003366"/>
            </a:solidFill>
          </p:spPr>
          <p:txBody>
            <a:bodyPr wrap="square" rtlCol="0">
              <a:spAutoFit/>
            </a:bodyPr>
            <a:lstStyle/>
            <a:p>
              <a:r>
                <a:rPr lang="en-US" sz="3073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Bibliography/ References</a:t>
              </a:r>
            </a:p>
          </p:txBody>
        </p:sp>
        <p:graphicFrame>
          <p:nvGraphicFramePr>
            <p:cNvPr id="11" name="Diagram 10"/>
            <p:cNvGraphicFramePr/>
            <p:nvPr>
              <p:extLst>
                <p:ext uri="{D42A27DB-BD31-4B8C-83A1-F6EECF244321}">
                  <p14:modId xmlns:p14="http://schemas.microsoft.com/office/powerpoint/2010/main" val="535739848"/>
                </p:ext>
              </p:extLst>
            </p:nvPr>
          </p:nvGraphicFramePr>
          <p:xfrm>
            <a:off x="233749" y="18099802"/>
            <a:ext cx="7447966" cy="610254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10074031" y="11104554"/>
              <a:ext cx="7909169" cy="483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543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 </a:t>
              </a:r>
              <a:r>
                <a:rPr lang="en-US" sz="2543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Flowcharts, Diagrams and Designs</a:t>
              </a:r>
              <a:endParaRPr lang="en-US" sz="2543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0266537" y="20316980"/>
              <a:ext cx="8101674" cy="483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543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 </a:t>
              </a:r>
              <a:r>
                <a:rPr lang="en-US" sz="2543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Graph, Flowcharts, Pie charts, etc.</a:t>
              </a:r>
              <a:endParaRPr lang="en-US" sz="2543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4" name="Diagram 13"/>
            <p:cNvGraphicFramePr/>
            <p:nvPr>
              <p:extLst>
                <p:ext uri="{D42A27DB-BD31-4B8C-83A1-F6EECF244321}">
                  <p14:modId xmlns:p14="http://schemas.microsoft.com/office/powerpoint/2010/main" val="1475565225"/>
                </p:ext>
              </p:extLst>
            </p:nvPr>
          </p:nvGraphicFramePr>
          <p:xfrm>
            <a:off x="583389" y="7531768"/>
            <a:ext cx="5946649" cy="892986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graphicFrame>
          <p:nvGraphicFramePr>
            <p:cNvPr id="15" name="Diagram 14"/>
            <p:cNvGraphicFramePr/>
            <p:nvPr>
              <p:extLst>
                <p:ext uri="{D42A27DB-BD31-4B8C-83A1-F6EECF244321}">
                  <p14:modId xmlns:p14="http://schemas.microsoft.com/office/powerpoint/2010/main" val="6904966"/>
                </p:ext>
              </p:extLst>
            </p:nvPr>
          </p:nvGraphicFramePr>
          <p:xfrm>
            <a:off x="-418185" y="25706986"/>
            <a:ext cx="6361784" cy="454678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4" r:lo="rId15" r:qs="rId16" r:cs="rId17"/>
            </a:graphicData>
          </a:graphic>
        </p:graphicFrame>
        <p:sp>
          <p:nvSpPr>
            <p:cNvPr id="115" name="TextBox 114"/>
            <p:cNvSpPr txBox="1"/>
            <p:nvPr/>
          </p:nvSpPr>
          <p:spPr>
            <a:xfrm>
              <a:off x="5324551" y="27496721"/>
              <a:ext cx="5683795" cy="483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543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 </a:t>
              </a:r>
              <a:r>
                <a:rPr lang="en-US" sz="2543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prototypes, pictures, photos, etc.</a:t>
              </a:r>
              <a:endParaRPr lang="en-US" sz="2543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2306534" y="26169607"/>
              <a:ext cx="8120797" cy="87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543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 Bibliography/References in list</a:t>
              </a:r>
            </a:p>
            <a:p>
              <a:pPr algn="just"/>
              <a:endParaRPr lang="en-US" sz="2543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-2" y="25050213"/>
              <a:ext cx="11904023" cy="565218"/>
            </a:xfrm>
            <a:prstGeom prst="rect">
              <a:avLst/>
            </a:prstGeom>
            <a:solidFill>
              <a:srgbClr val="003366"/>
            </a:solidFill>
          </p:spPr>
          <p:txBody>
            <a:bodyPr wrap="square" rtlCol="0">
              <a:spAutoFit/>
            </a:bodyPr>
            <a:lstStyle/>
            <a:p>
              <a:r>
                <a:rPr lang="en-US" sz="3073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Implications for Future Research</a:t>
              </a:r>
              <a:endParaRPr lang="en-US" sz="307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747657" y="2102269"/>
              <a:ext cx="10698480" cy="565219"/>
            </a:xfrm>
            <a:prstGeom prst="rect">
              <a:avLst/>
            </a:prstGeom>
            <a:solidFill>
              <a:srgbClr val="003366"/>
            </a:solidFill>
          </p:spPr>
          <p:txBody>
            <a:bodyPr wrap="square" rtlCol="0">
              <a:spAutoFit/>
            </a:bodyPr>
            <a:lstStyle/>
            <a:p>
              <a:r>
                <a:rPr lang="en-US" sz="3073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Objectives of the Study</a:t>
              </a:r>
              <a:endParaRPr lang="en-US" sz="307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-25396" y="2102271"/>
              <a:ext cx="10789920" cy="565218"/>
            </a:xfrm>
            <a:prstGeom prst="rect">
              <a:avLst/>
            </a:prstGeom>
            <a:solidFill>
              <a:srgbClr val="003366"/>
            </a:solidFill>
          </p:spPr>
          <p:txBody>
            <a:bodyPr wrap="square" rtlCol="0">
              <a:spAutoFit/>
            </a:bodyPr>
            <a:lstStyle/>
            <a:p>
              <a:r>
                <a:rPr lang="en-US" sz="3073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Brief Introduction</a:t>
              </a:r>
              <a:endParaRPr lang="en-US" sz="307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3389" y="3313497"/>
              <a:ext cx="7909169" cy="483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543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 Text</a:t>
              </a:r>
              <a:endParaRPr lang="en-US" sz="2543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51389" y="3319190"/>
              <a:ext cx="7909169" cy="483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543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 Text</a:t>
              </a:r>
              <a:endParaRPr lang="en-US" sz="2543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</TotalTime>
  <Words>63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Default Design</vt:lpstr>
      <vt:lpstr>CorelDRAW</vt:lpstr>
      <vt:lpstr>PowerPoint Presentation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Satish Pandey</cp:lastModifiedBy>
  <cp:revision>113</cp:revision>
  <dcterms:created xsi:type="dcterms:W3CDTF">2008-12-04T00:20:37Z</dcterms:created>
  <dcterms:modified xsi:type="dcterms:W3CDTF">2024-11-11T06:57:27Z</dcterms:modified>
</cp:coreProperties>
</file>